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7.xml" ContentType="application/vnd.openxmlformats-officedocument.theme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theme/theme8.xml" ContentType="application/vnd.openxmlformats-officedocument.theme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theme/theme9.xml" ContentType="application/vnd.openxmlformats-officedocument.theme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theme/theme10.xml" ContentType="application/vnd.openxmlformats-officedocument.theme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theme/theme11.xml" ContentType="application/vnd.openxmlformats-officedocument.theme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theme/theme12.xml" ContentType="application/vnd.openxmlformats-officedocument.theme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theme/theme13.xml" ContentType="application/vnd.openxmlformats-officedocument.theme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theme/theme14.xml" ContentType="application/vnd.openxmlformats-officedocument.theme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theme/theme15.xml" ContentType="application/vnd.openxmlformats-officedocument.theme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theme/theme16.xml" ContentType="application/vnd.openxmlformats-officedocument.theme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theme/theme17.xml" ContentType="application/vnd.openxmlformats-officedocument.theme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theme/theme18.xml" ContentType="application/vnd.openxmlformats-officedocument.theme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theme/theme19.xml" ContentType="application/vnd.openxmlformats-officedocument.theme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theme/theme20.xml" ContentType="application/vnd.openxmlformats-officedocument.theme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theme/theme21.xml" ContentType="application/vnd.openxmlformats-officedocument.theme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theme/theme22.xml" ContentType="application/vnd.openxmlformats-officedocument.theme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theme/theme23.xml" ContentType="application/vnd.openxmlformats-officedocument.theme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theme/theme24.xml" ContentType="application/vnd.openxmlformats-officedocument.theme+xml"/>
  <Override PartName="/ppt/theme/theme2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9" r:id="rId1"/>
    <p:sldMasterId id="2147483651" r:id="rId2"/>
    <p:sldMasterId id="2147483674" r:id="rId3"/>
    <p:sldMasterId id="2147483675" r:id="rId4"/>
    <p:sldMasterId id="2147483676" r:id="rId5"/>
    <p:sldMasterId id="2147483677" r:id="rId6"/>
    <p:sldMasterId id="2147483678" r:id="rId7"/>
    <p:sldMasterId id="2147483679" r:id="rId8"/>
    <p:sldMasterId id="2147483680" r:id="rId9"/>
    <p:sldMasterId id="2147483681" r:id="rId10"/>
    <p:sldMasterId id="2147483682" r:id="rId11"/>
    <p:sldMasterId id="2147483683" r:id="rId12"/>
    <p:sldMasterId id="2147483684" r:id="rId13"/>
    <p:sldMasterId id="2147483685" r:id="rId14"/>
    <p:sldMasterId id="2147483686" r:id="rId15"/>
    <p:sldMasterId id="2147483687" r:id="rId16"/>
    <p:sldMasterId id="2147483688" r:id="rId17"/>
    <p:sldMasterId id="2147483689" r:id="rId18"/>
    <p:sldMasterId id="2147483690" r:id="rId19"/>
    <p:sldMasterId id="2147483691" r:id="rId20"/>
    <p:sldMasterId id="2147483692" r:id="rId21"/>
    <p:sldMasterId id="2147483693" r:id="rId22"/>
    <p:sldMasterId id="2147483694" r:id="rId23"/>
    <p:sldMasterId id="2147483695" r:id="rId24"/>
  </p:sldMasterIdLst>
  <p:notesMasterIdLst>
    <p:notesMasterId r:id="rId72"/>
  </p:notesMasterIdLst>
  <p:sldIdLst>
    <p:sldId id="325" r:id="rId25"/>
    <p:sldId id="273" r:id="rId26"/>
    <p:sldId id="326" r:id="rId27"/>
    <p:sldId id="328" r:id="rId28"/>
    <p:sldId id="329" r:id="rId29"/>
    <p:sldId id="333" r:id="rId30"/>
    <p:sldId id="330" r:id="rId31"/>
    <p:sldId id="332" r:id="rId32"/>
    <p:sldId id="336" r:id="rId33"/>
    <p:sldId id="378" r:id="rId34"/>
    <p:sldId id="385" r:id="rId35"/>
    <p:sldId id="386" r:id="rId36"/>
    <p:sldId id="337" r:id="rId37"/>
    <p:sldId id="346" r:id="rId38"/>
    <p:sldId id="338" r:id="rId39"/>
    <p:sldId id="343" r:id="rId40"/>
    <p:sldId id="345" r:id="rId41"/>
    <p:sldId id="365" r:id="rId42"/>
    <p:sldId id="370" r:id="rId43"/>
    <p:sldId id="366" r:id="rId44"/>
    <p:sldId id="367" r:id="rId45"/>
    <p:sldId id="350" r:id="rId46"/>
    <p:sldId id="377" r:id="rId47"/>
    <p:sldId id="376" r:id="rId48"/>
    <p:sldId id="381" r:id="rId49"/>
    <p:sldId id="368" r:id="rId50"/>
    <p:sldId id="369" r:id="rId51"/>
    <p:sldId id="339" r:id="rId52"/>
    <p:sldId id="340" r:id="rId53"/>
    <p:sldId id="341" r:id="rId54"/>
    <p:sldId id="342" r:id="rId55"/>
    <p:sldId id="344" r:id="rId56"/>
    <p:sldId id="347" r:id="rId57"/>
    <p:sldId id="354" r:id="rId58"/>
    <p:sldId id="360" r:id="rId59"/>
    <p:sldId id="361" r:id="rId60"/>
    <p:sldId id="362" r:id="rId61"/>
    <p:sldId id="363" r:id="rId62"/>
    <p:sldId id="364" r:id="rId63"/>
    <p:sldId id="372" r:id="rId64"/>
    <p:sldId id="373" r:id="rId65"/>
    <p:sldId id="374" r:id="rId66"/>
    <p:sldId id="382" r:id="rId67"/>
    <p:sldId id="379" r:id="rId68"/>
    <p:sldId id="383" r:id="rId69"/>
    <p:sldId id="384" r:id="rId70"/>
    <p:sldId id="380" r:id="rId71"/>
  </p:sldIdLst>
  <p:sldSz cx="9144000" cy="6858000" type="screen4x3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sz="2800" kern="1200">
        <a:solidFill>
          <a:schemeClr val="tx1"/>
        </a:solidFill>
        <a:latin typeface="Arial" charset="0"/>
        <a:ea typeface="宋体" charset="0"/>
        <a:cs typeface="宋体" charset="0"/>
      </a:defRPr>
    </a:lvl1pPr>
    <a:lvl2pPr marL="457200" algn="l" rtl="0" fontAlgn="base">
      <a:spcBef>
        <a:spcPct val="0"/>
      </a:spcBef>
      <a:spcAft>
        <a:spcPct val="0"/>
      </a:spcAft>
      <a:defRPr sz="2800" kern="1200">
        <a:solidFill>
          <a:schemeClr val="tx1"/>
        </a:solidFill>
        <a:latin typeface="Arial" charset="0"/>
        <a:ea typeface="宋体" charset="0"/>
        <a:cs typeface="宋体" charset="0"/>
      </a:defRPr>
    </a:lvl2pPr>
    <a:lvl3pPr marL="914400" algn="l" rtl="0" fontAlgn="base">
      <a:spcBef>
        <a:spcPct val="0"/>
      </a:spcBef>
      <a:spcAft>
        <a:spcPct val="0"/>
      </a:spcAft>
      <a:defRPr sz="2800" kern="1200">
        <a:solidFill>
          <a:schemeClr val="tx1"/>
        </a:solidFill>
        <a:latin typeface="Arial" charset="0"/>
        <a:ea typeface="宋体" charset="0"/>
        <a:cs typeface="宋体" charset="0"/>
      </a:defRPr>
    </a:lvl3pPr>
    <a:lvl4pPr marL="1371600" algn="l" rtl="0" fontAlgn="base">
      <a:spcBef>
        <a:spcPct val="0"/>
      </a:spcBef>
      <a:spcAft>
        <a:spcPct val="0"/>
      </a:spcAft>
      <a:defRPr sz="2800" kern="1200">
        <a:solidFill>
          <a:schemeClr val="tx1"/>
        </a:solidFill>
        <a:latin typeface="Arial" charset="0"/>
        <a:ea typeface="宋体" charset="0"/>
        <a:cs typeface="宋体" charset="0"/>
      </a:defRPr>
    </a:lvl4pPr>
    <a:lvl5pPr marL="1828800" algn="l" rtl="0" fontAlgn="base">
      <a:spcBef>
        <a:spcPct val="0"/>
      </a:spcBef>
      <a:spcAft>
        <a:spcPct val="0"/>
      </a:spcAft>
      <a:defRPr sz="2800" kern="1200">
        <a:solidFill>
          <a:schemeClr val="tx1"/>
        </a:solidFill>
        <a:latin typeface="Arial" charset="0"/>
        <a:ea typeface="宋体" charset="0"/>
        <a:cs typeface="宋体" charset="0"/>
      </a:defRPr>
    </a:lvl5pPr>
    <a:lvl6pPr marL="2286000" algn="l" defTabSz="457200" rtl="0" eaLnBrk="1" latinLnBrk="0" hangingPunct="1">
      <a:defRPr sz="2800" kern="1200">
        <a:solidFill>
          <a:schemeClr val="tx1"/>
        </a:solidFill>
        <a:latin typeface="Arial" charset="0"/>
        <a:ea typeface="宋体" charset="0"/>
        <a:cs typeface="宋体" charset="0"/>
      </a:defRPr>
    </a:lvl6pPr>
    <a:lvl7pPr marL="2743200" algn="l" defTabSz="457200" rtl="0" eaLnBrk="1" latinLnBrk="0" hangingPunct="1">
      <a:defRPr sz="2800" kern="1200">
        <a:solidFill>
          <a:schemeClr val="tx1"/>
        </a:solidFill>
        <a:latin typeface="Arial" charset="0"/>
        <a:ea typeface="宋体" charset="0"/>
        <a:cs typeface="宋体" charset="0"/>
      </a:defRPr>
    </a:lvl7pPr>
    <a:lvl8pPr marL="3200400" algn="l" defTabSz="457200" rtl="0" eaLnBrk="1" latinLnBrk="0" hangingPunct="1">
      <a:defRPr sz="2800" kern="1200">
        <a:solidFill>
          <a:schemeClr val="tx1"/>
        </a:solidFill>
        <a:latin typeface="Arial" charset="0"/>
        <a:ea typeface="宋体" charset="0"/>
        <a:cs typeface="宋体" charset="0"/>
      </a:defRPr>
    </a:lvl8pPr>
    <a:lvl9pPr marL="3657600" algn="l" defTabSz="457200" rtl="0" eaLnBrk="1" latinLnBrk="0" hangingPunct="1">
      <a:defRPr sz="2800" kern="1200">
        <a:solidFill>
          <a:schemeClr val="tx1"/>
        </a:solidFill>
        <a:latin typeface="Arial" charset="0"/>
        <a:ea typeface="宋体" charset="0"/>
        <a:cs typeface="宋体" charset="0"/>
      </a:defRPr>
    </a:lvl9pPr>
  </p:defaultTextStyle>
  <p:extLst>
    <p:ext uri="{521415D9-36F7-43E2-AB2F-B90AF26B5E84}">
      <p14:sectionLst xmlns:p14="http://schemas.microsoft.com/office/powerpoint/2010/main">
        <p14:section name="默认节" id="{5A83CA08-16F3-5140-9E04-7F26D6E6D038}">
          <p14:sldIdLst>
            <p14:sldId id="325"/>
          </p14:sldIdLst>
        </p14:section>
        <p14:section name="系统简介" id="{F1D95924-1E59-A147-82D1-67440CBF1126}">
          <p14:sldIdLst>
            <p14:sldId id="273"/>
            <p14:sldId id="326"/>
          </p14:sldIdLst>
        </p14:section>
        <p14:section name="Dock" id="{EE165C78-AF23-D749-B32B-25431CEA7C68}">
          <p14:sldIdLst>
            <p14:sldId id="328"/>
            <p14:sldId id="329"/>
            <p14:sldId id="333"/>
            <p14:sldId id="330"/>
          </p14:sldIdLst>
        </p14:section>
        <p14:section name="菜单栏" id="{C110AB25-0319-8649-B9F1-A0BD3F053E00}">
          <p14:sldIdLst>
            <p14:sldId id="332"/>
            <p14:sldId id="336"/>
            <p14:sldId id="378"/>
            <p14:sldId id="385"/>
            <p14:sldId id="386"/>
          </p14:sldIdLst>
        </p14:section>
        <p14:section name="Finder" id="{CC3F6830-479C-894B-8E49-56969660C515}">
          <p14:sldIdLst>
            <p14:sldId id="337"/>
            <p14:sldId id="346"/>
            <p14:sldId id="338"/>
            <p14:sldId id="343"/>
            <p14:sldId id="345"/>
          </p14:sldIdLst>
        </p14:section>
        <p14:section name="常用软件" id="{722C5246-DF5F-BC4D-AB53-F7E1BF7853F2}">
          <p14:sldIdLst>
            <p14:sldId id="365"/>
            <p14:sldId id="370"/>
            <p14:sldId id="366"/>
            <p14:sldId id="367"/>
            <p14:sldId id="350"/>
            <p14:sldId id="377"/>
          </p14:sldIdLst>
        </p14:section>
        <p14:section name="键盘和快捷键" id="{E3213DC7-D29F-504C-844D-A28AF60109DA}">
          <p14:sldIdLst>
            <p14:sldId id="376"/>
            <p14:sldId id="381"/>
          </p14:sldIdLst>
        </p14:section>
        <p14:section name="窗口操作" id="{7983C36F-CE48-5A4C-B93D-1F04213628DE}">
          <p14:sldIdLst>
            <p14:sldId id="368"/>
            <p14:sldId id="369"/>
          </p14:sldIdLst>
        </p14:section>
        <p14:section name="文件操作" id="{232B6640-2656-034E-97E9-D103657B81E7}">
          <p14:sldIdLst>
            <p14:sldId id="339"/>
            <p14:sldId id="340"/>
            <p14:sldId id="341"/>
            <p14:sldId id="342"/>
            <p14:sldId id="344"/>
            <p14:sldId id="347"/>
          </p14:sldIdLst>
        </p14:section>
        <p14:section name="软件操作" id="{275E07D4-64D3-024F-908D-17CA1609C27C}">
          <p14:sldIdLst>
            <p14:sldId id="354"/>
            <p14:sldId id="360"/>
            <p14:sldId id="361"/>
            <p14:sldId id="362"/>
            <p14:sldId id="363"/>
            <p14:sldId id="364"/>
          </p14:sldIdLst>
        </p14:section>
        <p14:section name="移动硬盘\U盘" id="{0E7B978E-31DF-4C4A-91FA-46E1D967A7E6}">
          <p14:sldIdLst>
            <p14:sldId id="372"/>
            <p14:sldId id="373"/>
            <p14:sldId id="374"/>
            <p14:sldId id="382"/>
          </p14:sldIdLst>
        </p14:section>
        <p14:section name="文件系统和Unix指令" id="{1D423FE4-E84B-C44F-9CCD-DDBF01982D75}">
          <p14:sldIdLst>
            <p14:sldId id="379"/>
            <p14:sldId id="383"/>
            <p14:sldId id="384"/>
          </p14:sldIdLst>
        </p14:section>
        <p14:section name="习题" id="{3B46920C-A243-2A40-880B-B68A5CE28CA2}">
          <p14:sldIdLst>
            <p14:sldId id="380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CC"/>
    <a:srgbClr val="A50021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280" autoAdjust="0"/>
  </p:normalViewPr>
  <p:slideViewPr>
    <p:cSldViewPr>
      <p:cViewPr varScale="1">
        <p:scale>
          <a:sx n="90" d="100"/>
          <a:sy n="90" d="100"/>
        </p:scale>
        <p:origin x="-1632" y="-96"/>
      </p:cViewPr>
      <p:guideLst>
        <p:guide orient="horz" pos="2160"/>
        <p:guide pos="2903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3.xml"/><Relationship Id="rId14" Type="http://schemas.openxmlformats.org/officeDocument/2006/relationships/slideMaster" Target="slideMasters/slideMaster14.xml"/><Relationship Id="rId15" Type="http://schemas.openxmlformats.org/officeDocument/2006/relationships/slideMaster" Target="slideMasters/slideMaster15.xml"/><Relationship Id="rId16" Type="http://schemas.openxmlformats.org/officeDocument/2006/relationships/slideMaster" Target="slideMasters/slideMaster16.xml"/><Relationship Id="rId17" Type="http://schemas.openxmlformats.org/officeDocument/2006/relationships/slideMaster" Target="slideMasters/slideMaster17.xml"/><Relationship Id="rId18" Type="http://schemas.openxmlformats.org/officeDocument/2006/relationships/slideMaster" Target="slideMasters/slideMaster18.xml"/><Relationship Id="rId19" Type="http://schemas.openxmlformats.org/officeDocument/2006/relationships/slideMaster" Target="slideMasters/slideMaster19.xml"/><Relationship Id="rId63" Type="http://schemas.openxmlformats.org/officeDocument/2006/relationships/slide" Target="slides/slide39.xml"/><Relationship Id="rId64" Type="http://schemas.openxmlformats.org/officeDocument/2006/relationships/slide" Target="slides/slide40.xml"/><Relationship Id="rId65" Type="http://schemas.openxmlformats.org/officeDocument/2006/relationships/slide" Target="slides/slide41.xml"/><Relationship Id="rId66" Type="http://schemas.openxmlformats.org/officeDocument/2006/relationships/slide" Target="slides/slide42.xml"/><Relationship Id="rId67" Type="http://schemas.openxmlformats.org/officeDocument/2006/relationships/slide" Target="slides/slide43.xml"/><Relationship Id="rId68" Type="http://schemas.openxmlformats.org/officeDocument/2006/relationships/slide" Target="slides/slide44.xml"/><Relationship Id="rId69" Type="http://schemas.openxmlformats.org/officeDocument/2006/relationships/slide" Target="slides/slide45.xml"/><Relationship Id="rId50" Type="http://schemas.openxmlformats.org/officeDocument/2006/relationships/slide" Target="slides/slide26.xml"/><Relationship Id="rId51" Type="http://schemas.openxmlformats.org/officeDocument/2006/relationships/slide" Target="slides/slide27.xml"/><Relationship Id="rId52" Type="http://schemas.openxmlformats.org/officeDocument/2006/relationships/slide" Target="slides/slide28.xml"/><Relationship Id="rId53" Type="http://schemas.openxmlformats.org/officeDocument/2006/relationships/slide" Target="slides/slide29.xml"/><Relationship Id="rId54" Type="http://schemas.openxmlformats.org/officeDocument/2006/relationships/slide" Target="slides/slide30.xml"/><Relationship Id="rId55" Type="http://schemas.openxmlformats.org/officeDocument/2006/relationships/slide" Target="slides/slide31.xml"/><Relationship Id="rId56" Type="http://schemas.openxmlformats.org/officeDocument/2006/relationships/slide" Target="slides/slide32.xml"/><Relationship Id="rId57" Type="http://schemas.openxmlformats.org/officeDocument/2006/relationships/slide" Target="slides/slide33.xml"/><Relationship Id="rId58" Type="http://schemas.openxmlformats.org/officeDocument/2006/relationships/slide" Target="slides/slide34.xml"/><Relationship Id="rId59" Type="http://schemas.openxmlformats.org/officeDocument/2006/relationships/slide" Target="slides/slide35.xml"/><Relationship Id="rId40" Type="http://schemas.openxmlformats.org/officeDocument/2006/relationships/slide" Target="slides/slide16.xml"/><Relationship Id="rId41" Type="http://schemas.openxmlformats.org/officeDocument/2006/relationships/slide" Target="slides/slide17.xml"/><Relationship Id="rId42" Type="http://schemas.openxmlformats.org/officeDocument/2006/relationships/slide" Target="slides/slide18.xml"/><Relationship Id="rId43" Type="http://schemas.openxmlformats.org/officeDocument/2006/relationships/slide" Target="slides/slide19.xml"/><Relationship Id="rId44" Type="http://schemas.openxmlformats.org/officeDocument/2006/relationships/slide" Target="slides/slide20.xml"/><Relationship Id="rId45" Type="http://schemas.openxmlformats.org/officeDocument/2006/relationships/slide" Target="slides/slide21.xml"/><Relationship Id="rId46" Type="http://schemas.openxmlformats.org/officeDocument/2006/relationships/slide" Target="slides/slide22.xml"/><Relationship Id="rId47" Type="http://schemas.openxmlformats.org/officeDocument/2006/relationships/slide" Target="slides/slide23.xml"/><Relationship Id="rId48" Type="http://schemas.openxmlformats.org/officeDocument/2006/relationships/slide" Target="slides/slide24.xml"/><Relationship Id="rId4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6" Type="http://schemas.openxmlformats.org/officeDocument/2006/relationships/slideMaster" Target="slideMasters/slideMaster6.xml"/><Relationship Id="rId7" Type="http://schemas.openxmlformats.org/officeDocument/2006/relationships/slideMaster" Target="slideMasters/slideMaster7.xml"/><Relationship Id="rId8" Type="http://schemas.openxmlformats.org/officeDocument/2006/relationships/slideMaster" Target="slideMasters/slideMaster8.xml"/><Relationship Id="rId9" Type="http://schemas.openxmlformats.org/officeDocument/2006/relationships/slideMaster" Target="slideMasters/slideMaster9.xml"/><Relationship Id="rId30" Type="http://schemas.openxmlformats.org/officeDocument/2006/relationships/slide" Target="slides/slide6.xml"/><Relationship Id="rId31" Type="http://schemas.openxmlformats.org/officeDocument/2006/relationships/slide" Target="slides/slide7.xml"/><Relationship Id="rId32" Type="http://schemas.openxmlformats.org/officeDocument/2006/relationships/slide" Target="slides/slide8.xml"/><Relationship Id="rId33" Type="http://schemas.openxmlformats.org/officeDocument/2006/relationships/slide" Target="slides/slide9.xml"/><Relationship Id="rId34" Type="http://schemas.openxmlformats.org/officeDocument/2006/relationships/slide" Target="slides/slide10.xml"/><Relationship Id="rId35" Type="http://schemas.openxmlformats.org/officeDocument/2006/relationships/slide" Target="slides/slide11.xml"/><Relationship Id="rId36" Type="http://schemas.openxmlformats.org/officeDocument/2006/relationships/slide" Target="slides/slide12.xml"/><Relationship Id="rId37" Type="http://schemas.openxmlformats.org/officeDocument/2006/relationships/slide" Target="slides/slide13.xml"/><Relationship Id="rId38" Type="http://schemas.openxmlformats.org/officeDocument/2006/relationships/slide" Target="slides/slide14.xml"/><Relationship Id="rId39" Type="http://schemas.openxmlformats.org/officeDocument/2006/relationships/slide" Target="slides/slide15.xml"/><Relationship Id="rId70" Type="http://schemas.openxmlformats.org/officeDocument/2006/relationships/slide" Target="slides/slide46.xml"/><Relationship Id="rId71" Type="http://schemas.openxmlformats.org/officeDocument/2006/relationships/slide" Target="slides/slide47.xml"/><Relationship Id="rId72" Type="http://schemas.openxmlformats.org/officeDocument/2006/relationships/notesMaster" Target="notesMasters/notesMaster1.xml"/><Relationship Id="rId20" Type="http://schemas.openxmlformats.org/officeDocument/2006/relationships/slideMaster" Target="slideMasters/slideMaster20.xml"/><Relationship Id="rId21" Type="http://schemas.openxmlformats.org/officeDocument/2006/relationships/slideMaster" Target="slideMasters/slideMaster21.xml"/><Relationship Id="rId22" Type="http://schemas.openxmlformats.org/officeDocument/2006/relationships/slideMaster" Target="slideMasters/slideMaster22.xml"/><Relationship Id="rId23" Type="http://schemas.openxmlformats.org/officeDocument/2006/relationships/slideMaster" Target="slideMasters/slideMaster23.xml"/><Relationship Id="rId24" Type="http://schemas.openxmlformats.org/officeDocument/2006/relationships/slideMaster" Target="slideMasters/slideMaster24.xml"/><Relationship Id="rId25" Type="http://schemas.openxmlformats.org/officeDocument/2006/relationships/slide" Target="slides/slide1.xml"/><Relationship Id="rId26" Type="http://schemas.openxmlformats.org/officeDocument/2006/relationships/slide" Target="slides/slide2.xml"/><Relationship Id="rId27" Type="http://schemas.openxmlformats.org/officeDocument/2006/relationships/slide" Target="slides/slide3.xml"/><Relationship Id="rId28" Type="http://schemas.openxmlformats.org/officeDocument/2006/relationships/slide" Target="slides/slide4.xml"/><Relationship Id="rId29" Type="http://schemas.openxmlformats.org/officeDocument/2006/relationships/slide" Target="slides/slide5.xml"/><Relationship Id="rId73" Type="http://schemas.openxmlformats.org/officeDocument/2006/relationships/printerSettings" Target="printerSettings/printerSettings1.bin"/><Relationship Id="rId74" Type="http://schemas.openxmlformats.org/officeDocument/2006/relationships/presProps" Target="presProps.xml"/><Relationship Id="rId75" Type="http://schemas.openxmlformats.org/officeDocument/2006/relationships/viewProps" Target="viewProps.xml"/><Relationship Id="rId76" Type="http://schemas.openxmlformats.org/officeDocument/2006/relationships/theme" Target="theme/theme1.xml"/><Relationship Id="rId77" Type="http://schemas.openxmlformats.org/officeDocument/2006/relationships/tableStyles" Target="tableStyles.xml"/><Relationship Id="rId60" Type="http://schemas.openxmlformats.org/officeDocument/2006/relationships/slide" Target="slides/slide36.xml"/><Relationship Id="rId61" Type="http://schemas.openxmlformats.org/officeDocument/2006/relationships/slide" Target="slides/slide37.xml"/><Relationship Id="rId62" Type="http://schemas.openxmlformats.org/officeDocument/2006/relationships/slide" Target="slides/slide38.xml"/><Relationship Id="rId10" Type="http://schemas.openxmlformats.org/officeDocument/2006/relationships/slideMaster" Target="slideMasters/slideMaster10.xml"/><Relationship Id="rId11" Type="http://schemas.openxmlformats.org/officeDocument/2006/relationships/slideMaster" Target="slideMasters/slideMaster11.xml"/><Relationship Id="rId12" Type="http://schemas.openxmlformats.org/officeDocument/2006/relationships/slideMaster" Target="slideMasters/slideMaster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Header Placeholder 1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5603" name="Date Placeholder 2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2CE08A3F-9C21-9E4B-B322-F14EF7572877}" type="datetimeFigureOut">
              <a:rPr lang="en-US"/>
              <a:pPr>
                <a:defRPr/>
              </a:pPr>
              <a:t>13-7-22</a:t>
            </a:fld>
            <a:endParaRPr lang="en-US" dirty="0"/>
          </a:p>
        </p:txBody>
      </p:sp>
      <p:sp>
        <p:nvSpPr>
          <p:cNvPr id="295940" name="Slide Image Placeholder 3"/>
          <p:cNvSpPr>
            <a:spLocks noGrp="1" noRot="1" noChangeAspect="1" noChangeArrowheads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5605" name="Notes Placeholder 4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25606" name="Footer Placeholder 5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5607" name="Slide Number Placeholder 6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F8837822-51C6-D34D-98A2-1D6F90E0950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632158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Calibri" charset="0"/>
        <a:ea typeface="宋体" charset="0"/>
        <a:cs typeface="宋体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Calibri" charset="0"/>
        <a:ea typeface="宋体" charset="0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Calibri" charset="0"/>
        <a:ea typeface="宋体" charset="0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Calibri" charset="0"/>
        <a:ea typeface="宋体" charset="0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Calibri" charset="0"/>
        <a:ea typeface="宋体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kumimoji="1" lang="en-US" altLang="zh-CN" dirty="0" smtClean="0"/>
              <a:t>iMac</a:t>
            </a:r>
            <a:r>
              <a:rPr kumimoji="1" lang="zh-CN" altLang="en-US" dirty="0" smtClean="0"/>
              <a:t>的鼠标默认是没有右击的，可以在“偏好设置”的“鼠标</a:t>
            </a:r>
            <a:r>
              <a:rPr kumimoji="1" lang="zh-CN" altLang="en-US" smtClean="0"/>
              <a:t>”中进行调节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8837822-51C6-D34D-98A2-1D6F90E09506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64910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065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 smtClean="0"/>
              <a:t>上面的图片分别演示了：</a:t>
            </a:r>
            <a:endParaRPr lang="en-US" altLang="zh-CN" dirty="0" smtClean="0"/>
          </a:p>
          <a:p>
            <a:pPr marL="171450" indent="-171450">
              <a:buFont typeface="Arial"/>
              <a:buChar char="•"/>
              <a:defRPr/>
            </a:pPr>
            <a:r>
              <a:rPr lang="zh-CN" altLang="en-US" dirty="0" smtClean="0"/>
              <a:t>预览文件夹（预览的内容有：文件夹名称、文件夹大小、文件夹内部的内容数量、文件夹的最近修改时间）</a:t>
            </a:r>
            <a:endParaRPr lang="en-US" altLang="zh-CN" dirty="0" smtClean="0"/>
          </a:p>
          <a:p>
            <a:pPr marL="171450" indent="-171450">
              <a:buFont typeface="Arial"/>
              <a:buChar char="•"/>
              <a:defRPr/>
            </a:pPr>
            <a:r>
              <a:rPr lang="zh-CN" altLang="en-US" dirty="0" smtClean="0"/>
              <a:t>预览</a:t>
            </a:r>
            <a:r>
              <a:rPr lang="en-US" altLang="zh-CN" dirty="0" smtClean="0"/>
              <a:t>txt</a:t>
            </a:r>
            <a:r>
              <a:rPr lang="zh-CN" altLang="en-US" dirty="0" smtClean="0"/>
              <a:t>文件</a:t>
            </a:r>
            <a:endParaRPr lang="en-US" altLang="zh-CN" dirty="0" smtClean="0"/>
          </a:p>
          <a:p>
            <a:pPr marL="171450" indent="-171450">
              <a:buFont typeface="Arial"/>
              <a:buChar char="•"/>
              <a:defRPr/>
            </a:pPr>
            <a:r>
              <a:rPr lang="zh-CN" altLang="en-US" dirty="0" smtClean="0"/>
              <a:t>预览</a:t>
            </a:r>
            <a:r>
              <a:rPr lang="en-US" altLang="zh-CN" dirty="0" smtClean="0"/>
              <a:t>PPT</a:t>
            </a:r>
            <a:r>
              <a:rPr lang="zh-CN" altLang="en-US" dirty="0" smtClean="0"/>
              <a:t>文件</a:t>
            </a:r>
            <a:endParaRPr lang="en-US" altLang="zh-CN" dirty="0" smtClean="0"/>
          </a:p>
          <a:p>
            <a:pPr marL="171450" indent="-171450">
              <a:buFont typeface="Arial"/>
              <a:buChar char="•"/>
              <a:defRPr/>
            </a:pPr>
            <a:r>
              <a:rPr lang="zh-CN" altLang="en-US" dirty="0" smtClean="0"/>
              <a:t>预览</a:t>
            </a:r>
            <a:r>
              <a:rPr lang="en-US" altLang="zh-CN" dirty="0" smtClean="0"/>
              <a:t>PDF</a:t>
            </a:r>
            <a:r>
              <a:rPr lang="zh-CN" altLang="en-US" dirty="0" smtClean="0"/>
              <a:t>文件</a:t>
            </a:r>
            <a:endParaRPr lang="en-US" altLang="zh-CN" dirty="0" smtClean="0"/>
          </a:p>
          <a:p>
            <a:pPr marL="171450" indent="-171450">
              <a:buFont typeface="Arial"/>
              <a:buChar char="•"/>
              <a:defRPr/>
            </a:pPr>
            <a:endParaRPr lang="en-US" altLang="zh-CN" dirty="0" smtClean="0"/>
          </a:p>
          <a:p>
            <a:pPr>
              <a:buFont typeface="Arial"/>
              <a:buNone/>
              <a:defRPr/>
            </a:pPr>
            <a:r>
              <a:rPr lang="zh-CN" altLang="en-US" dirty="0" smtClean="0"/>
              <a:t>其实这个预览功能支持所有的文件和文件夹，比如</a:t>
            </a:r>
            <a:r>
              <a:rPr lang="en-US" altLang="zh-CN" dirty="0" smtClean="0"/>
              <a:t>MP4</a:t>
            </a:r>
            <a:r>
              <a:rPr lang="zh-CN" altLang="en-US" dirty="0" smtClean="0"/>
              <a:t>、</a:t>
            </a:r>
            <a:r>
              <a:rPr lang="en-US" altLang="zh-CN" dirty="0" smtClean="0"/>
              <a:t>MP3</a:t>
            </a:r>
            <a:r>
              <a:rPr lang="zh-CN" altLang="en-US" dirty="0" smtClean="0"/>
              <a:t>文件等都支持</a:t>
            </a:r>
            <a:endParaRPr lang="zh-CN" altLang="en-US" dirty="0"/>
          </a:p>
        </p:txBody>
      </p:sp>
      <p:sp>
        <p:nvSpPr>
          <p:cNvPr id="600067" name="幻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kumimoji="1" sz="28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fld id="{3100878C-AA64-7F41-B132-0DAF1E47AE14}" type="slidenum">
              <a:rPr kumimoji="0" lang="en-US" altLang="zh-CN" sz="1200"/>
              <a:pPr/>
              <a:t>28</a:t>
            </a:fld>
            <a:endParaRPr kumimoji="0" lang="en-US" altLang="zh-CN" sz="120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Wingdings" charset="2"/>
              <a:buNone/>
            </a:pPr>
            <a:endParaRPr lang="en-US" altLang="zh-CN" sz="1200" dirty="0" smtClean="0">
              <a:latin typeface="+mn-ea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8837822-51C6-D34D-98A2-1D6F90E09506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16365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8837822-51C6-D34D-98A2-1D6F90E09506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5286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8837822-51C6-D34D-98A2-1D6F90E09506}" type="slidenum">
              <a:rPr lang="en-US" smtClean="0"/>
              <a:pPr>
                <a:defRPr/>
              </a:pPr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0945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北京传智播客教育   </a:t>
            </a:r>
            <a:r>
              <a:rPr lang="en-US" dirty="0"/>
              <a:t>www.itcast.cn</a:t>
            </a:r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6B4CCA-6620-9D4A-86F7-40704D17326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9419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北京传智播客教育   </a:t>
            </a:r>
            <a:r>
              <a:rPr lang="en-US" dirty="0"/>
              <a:t>www.itcast.cn</a:t>
            </a:r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C7E4487-24AD-4A44-9786-12E23043D64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1569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北京传智播客教育   </a:t>
            </a:r>
            <a:r>
              <a:rPr lang="en-US" dirty="0"/>
              <a:t>www.itcast.cn</a:t>
            </a:r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89A2258-17EF-374D-B9C1-C9FA798BF0D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7209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北京传智播客教育   </a:t>
            </a:r>
            <a:r>
              <a:rPr lang="en-US" dirty="0"/>
              <a:t>www.itcast.cn</a:t>
            </a:r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DE3CBAC-F757-894D-B1E5-1F481C5CC19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7648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北京传智播客教育   </a:t>
            </a:r>
            <a:r>
              <a:rPr lang="en-US" dirty="0"/>
              <a:t>www.itcast.cn</a:t>
            </a:r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0F5576-F319-934B-881A-DFC37E4A8E3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9390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755650" y="1989138"/>
            <a:ext cx="3771900" cy="40989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79950" y="1989138"/>
            <a:ext cx="3771900" cy="40989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北京传智播客教育   </a:t>
            </a:r>
            <a:r>
              <a:rPr lang="en-US" dirty="0"/>
              <a:t>www.itcast.cn</a:t>
            </a:r>
          </a:p>
        </p:txBody>
      </p:sp>
      <p:sp>
        <p:nvSpPr>
          <p:cNvPr id="7" name="Rectangle 9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3A481D2-194B-C043-8B7C-8A66E0F865C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2397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8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北京传智播客教育   </a:t>
            </a:r>
            <a:r>
              <a:rPr lang="en-US" dirty="0"/>
              <a:t>www.itcast.cn</a:t>
            </a:r>
          </a:p>
        </p:txBody>
      </p:sp>
      <p:sp>
        <p:nvSpPr>
          <p:cNvPr id="9" name="Rectangle 9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90A3F99-1246-2F4B-B8B7-2F945C34303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2776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7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北京传智播客教育   </a:t>
            </a:r>
            <a:r>
              <a:rPr lang="en-US" dirty="0"/>
              <a:t>www.itcast.cn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8263A9D-67EF-CF4E-AD96-A26175A2268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2972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8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北京传智播客教育   </a:t>
            </a:r>
            <a:r>
              <a:rPr lang="en-US" dirty="0"/>
              <a:t>www.itcast.cn</a:t>
            </a:r>
          </a:p>
        </p:txBody>
      </p:sp>
      <p:sp>
        <p:nvSpPr>
          <p:cNvPr id="4" name="Rectangle 9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4A01362-5E9C-BC4F-9A82-F2D225C20B1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671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北京传智播客教育   </a:t>
            </a:r>
            <a:r>
              <a:rPr lang="en-US" dirty="0"/>
              <a:t>www.itcast.cn</a:t>
            </a:r>
          </a:p>
        </p:txBody>
      </p:sp>
      <p:sp>
        <p:nvSpPr>
          <p:cNvPr id="7" name="Rectangle 9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6D7493-9C9D-6846-8403-A0A3DBFAADC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944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北京传智播客教育   </a:t>
            </a:r>
            <a:r>
              <a:rPr lang="en-US" dirty="0"/>
              <a:t>www.itcast.cn</a:t>
            </a:r>
          </a:p>
        </p:txBody>
      </p:sp>
      <p:sp>
        <p:nvSpPr>
          <p:cNvPr id="7" name="Rectangle 9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4D276B1-A323-A045-A17A-055A0F8123C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9962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北京传智播客教育   </a:t>
            </a:r>
            <a:r>
              <a:rPr lang="en-US" dirty="0"/>
              <a:t>www.itcast.cn</a:t>
            </a:r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9355E05-0E94-D842-A450-54A992F9F66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187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10338" y="333375"/>
            <a:ext cx="1941512" cy="575468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684213" y="333375"/>
            <a:ext cx="5673725" cy="575468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北京传智播客教育   </a:t>
            </a:r>
            <a:r>
              <a:rPr lang="en-US" dirty="0"/>
              <a:t>www.itcast.cn</a:t>
            </a:r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9F212E4-1453-174C-B1B7-F9A8CCC29C7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494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10338" y="333375"/>
            <a:ext cx="1941512" cy="575468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684213" y="333375"/>
            <a:ext cx="5673725" cy="575468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北京传智播客教育   </a:t>
            </a:r>
            <a:r>
              <a:rPr lang="en-US" dirty="0"/>
              <a:t>www.itcast.cn</a:t>
            </a:r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DF90B41-9BA8-8449-920C-6C9BDEEFBD0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7373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北京传智播客教育   </a:t>
            </a:r>
            <a:r>
              <a:rPr lang="en-US" dirty="0"/>
              <a:t>www.itcast.cn</a:t>
            </a:r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C74AD40-6223-254F-BC7E-CCA7C278850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7764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北京传智播客教育   </a:t>
            </a:r>
            <a:r>
              <a:rPr lang="en-US" dirty="0"/>
              <a:t>www.itcast.cn</a:t>
            </a:r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AF4559E-6817-3F46-A186-68CB7F21674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9357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北京传智播客教育   </a:t>
            </a:r>
            <a:r>
              <a:rPr lang="en-US" dirty="0"/>
              <a:t>www.itcast.cn</a:t>
            </a:r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9768540-4358-C744-8DF9-4F5D5E2832E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0980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755650" y="1989138"/>
            <a:ext cx="3771900" cy="40989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79950" y="1989138"/>
            <a:ext cx="3771900" cy="40989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北京传智播客教育   </a:t>
            </a:r>
            <a:r>
              <a:rPr lang="en-US" dirty="0"/>
              <a:t>www.itcast.cn</a:t>
            </a:r>
          </a:p>
        </p:txBody>
      </p:sp>
      <p:sp>
        <p:nvSpPr>
          <p:cNvPr id="7" name="Rectangle 9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72F27E1-72DD-784B-BD5B-E0F289CECC2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0546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8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北京传智播客教育   </a:t>
            </a:r>
            <a:r>
              <a:rPr lang="en-US" dirty="0"/>
              <a:t>www.itcast.cn</a:t>
            </a:r>
          </a:p>
        </p:txBody>
      </p:sp>
      <p:sp>
        <p:nvSpPr>
          <p:cNvPr id="9" name="Rectangle 9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816CA41-68ED-8D4F-A02A-FE0A9767CCF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8399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7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北京传智播客教育   </a:t>
            </a:r>
            <a:r>
              <a:rPr lang="en-US" dirty="0"/>
              <a:t>www.itcast.cn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A4848A3-14CB-F343-AD92-A81A977BE13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9151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8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北京传智播客教育   </a:t>
            </a:r>
            <a:r>
              <a:rPr lang="en-US" dirty="0"/>
              <a:t>www.itcast.cn</a:t>
            </a:r>
          </a:p>
        </p:txBody>
      </p:sp>
      <p:sp>
        <p:nvSpPr>
          <p:cNvPr id="4" name="Rectangle 9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915770-655A-0A45-99C3-D908F093713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2349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北京传智播客教育   </a:t>
            </a:r>
            <a:r>
              <a:rPr lang="en-US" dirty="0"/>
              <a:t>www.itcast.cn</a:t>
            </a:r>
          </a:p>
        </p:txBody>
      </p:sp>
      <p:sp>
        <p:nvSpPr>
          <p:cNvPr id="7" name="Rectangle 9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40A3650-8DA3-414D-8EE5-16DE6B4F3C3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1465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北京传智播客教育   </a:t>
            </a:r>
            <a:r>
              <a:rPr lang="en-US" dirty="0"/>
              <a:t>www.itcast.cn</a:t>
            </a:r>
          </a:p>
        </p:txBody>
      </p:sp>
      <p:sp>
        <p:nvSpPr>
          <p:cNvPr id="7" name="Rectangle 9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AE0BD9F-2FD9-824A-955A-48A05B0990D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2165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北京传智播客教育 </a:t>
            </a:r>
            <a:r>
              <a:rPr lang="en-US" dirty="0"/>
              <a:t>www.itcast.cn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F8BE03-E413-DB4D-BABE-2D04ADDDC76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1234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北京传智播客教育   </a:t>
            </a:r>
            <a:r>
              <a:rPr lang="en-US" dirty="0"/>
              <a:t>www.itcast.cn</a:t>
            </a:r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DA35F0-D3E6-F04B-92CB-29A72A64A36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1576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10338" y="333375"/>
            <a:ext cx="1941512" cy="575468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684213" y="333375"/>
            <a:ext cx="5673725" cy="575468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北京传智播客教育   </a:t>
            </a:r>
            <a:r>
              <a:rPr lang="en-US" dirty="0"/>
              <a:t>www.itcast.cn</a:t>
            </a:r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3DE70B7-992B-9447-986B-62FA1CC8C2B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0727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北京传智播客教育   </a:t>
            </a:r>
            <a:r>
              <a:rPr lang="en-US" dirty="0"/>
              <a:t>www.itcast.cn</a:t>
            </a:r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D09FA75-6449-F54E-8D2A-B8886D99543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0536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北京传智播客教育   </a:t>
            </a:r>
            <a:r>
              <a:rPr lang="en-US" dirty="0"/>
              <a:t>www.itcast.cn</a:t>
            </a:r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AF0FE88-E1AF-C64D-A90F-4856302BC52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0776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北京传智播客教育   </a:t>
            </a:r>
            <a:r>
              <a:rPr lang="en-US" dirty="0"/>
              <a:t>www.itcast.cn</a:t>
            </a:r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AB611F3-BA54-FB40-BEAA-F104B4EDD4E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5553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755650" y="1989138"/>
            <a:ext cx="3771900" cy="40989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79950" y="1989138"/>
            <a:ext cx="3771900" cy="40989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北京传智播客教育   </a:t>
            </a:r>
            <a:r>
              <a:rPr lang="en-US" dirty="0"/>
              <a:t>www.itcast.cn</a:t>
            </a:r>
          </a:p>
        </p:txBody>
      </p:sp>
      <p:sp>
        <p:nvSpPr>
          <p:cNvPr id="7" name="Rectangle 9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E12CD08-D518-AC43-9A1C-495F303C21D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6544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8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北京传智播客教育   </a:t>
            </a:r>
            <a:r>
              <a:rPr lang="en-US" dirty="0"/>
              <a:t>www.itcast.cn</a:t>
            </a:r>
          </a:p>
        </p:txBody>
      </p:sp>
      <p:sp>
        <p:nvSpPr>
          <p:cNvPr id="9" name="Rectangle 9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2BA5E9-1C87-AE42-A30F-843A2128E7D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683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7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北京传智播客教育   </a:t>
            </a:r>
            <a:r>
              <a:rPr lang="en-US" dirty="0"/>
              <a:t>www.itcast.cn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2567CD0-9562-A74F-ADB1-247198E0C89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202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8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北京传智播客教育   </a:t>
            </a:r>
            <a:r>
              <a:rPr lang="en-US" dirty="0"/>
              <a:t>www.itcast.cn</a:t>
            </a:r>
          </a:p>
        </p:txBody>
      </p:sp>
      <p:sp>
        <p:nvSpPr>
          <p:cNvPr id="4" name="Rectangle 9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7985B84-E2FA-6549-87BD-A2CEF760021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3130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北京传智播客教育   </a:t>
            </a:r>
            <a:r>
              <a:rPr lang="en-US" dirty="0"/>
              <a:t>www.itcast.cn</a:t>
            </a:r>
          </a:p>
        </p:txBody>
      </p:sp>
      <p:sp>
        <p:nvSpPr>
          <p:cNvPr id="7" name="Rectangle 9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82FF928-DAE3-3C48-A1F1-2BD8DDAF8DD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6516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北京传智播客教育 </a:t>
            </a:r>
            <a:r>
              <a:rPr lang="en-US" dirty="0"/>
              <a:t>www.itcast.cn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95950AE-619D-834F-BE23-F99CDAC7176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6697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北京传智播客教育   </a:t>
            </a:r>
            <a:r>
              <a:rPr lang="en-US" dirty="0"/>
              <a:t>www.itcast.cn</a:t>
            </a:r>
          </a:p>
        </p:txBody>
      </p:sp>
      <p:sp>
        <p:nvSpPr>
          <p:cNvPr id="7" name="Rectangle 9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1445466-F091-2F4C-B98E-C5D7363EAF2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4981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北京传智播客教育   </a:t>
            </a:r>
            <a:r>
              <a:rPr lang="en-US" dirty="0"/>
              <a:t>www.itcast.cn</a:t>
            </a:r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54D6D3C-FE8E-064F-BF78-9F172140859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4151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10338" y="333375"/>
            <a:ext cx="1941512" cy="575468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684213" y="333375"/>
            <a:ext cx="5673725" cy="575468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北京传智播客教育   </a:t>
            </a:r>
            <a:r>
              <a:rPr lang="en-US" dirty="0"/>
              <a:t>www.itcast.cn</a:t>
            </a:r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9701DF9-3989-7145-8312-AF4DE587D63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6299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北京传智播客教育   </a:t>
            </a:r>
            <a:r>
              <a:rPr lang="en-US" dirty="0"/>
              <a:t>www.itcast.cn</a:t>
            </a:r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485FF4-07CE-A441-8BED-F08150BAF94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9238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北京传智播客教育   </a:t>
            </a:r>
            <a:r>
              <a:rPr lang="en-US" dirty="0"/>
              <a:t>www.itcast.cn</a:t>
            </a:r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5FE3223-4D34-974F-818E-FC4C4634EA7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3938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北京传智播客教育   </a:t>
            </a:r>
            <a:r>
              <a:rPr lang="en-US" dirty="0"/>
              <a:t>www.itcast.cn</a:t>
            </a:r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902774A-716A-5B43-9629-43DCCC520C2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9574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755650" y="1989138"/>
            <a:ext cx="3771900" cy="40989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79950" y="1989138"/>
            <a:ext cx="3771900" cy="40989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北京传智播客教育   </a:t>
            </a:r>
            <a:r>
              <a:rPr lang="en-US" dirty="0"/>
              <a:t>www.itcast.cn</a:t>
            </a:r>
          </a:p>
        </p:txBody>
      </p:sp>
      <p:sp>
        <p:nvSpPr>
          <p:cNvPr id="7" name="Rectangle 9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0008C96-A444-1642-987B-55F53D548BC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2450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8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北京传智播客教育   </a:t>
            </a:r>
            <a:r>
              <a:rPr lang="en-US" dirty="0"/>
              <a:t>www.itcast.cn</a:t>
            </a:r>
          </a:p>
        </p:txBody>
      </p:sp>
      <p:sp>
        <p:nvSpPr>
          <p:cNvPr id="9" name="Rectangle 9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15D1C47-1CDD-AA4F-80CE-F2E7E65A41C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8436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7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北京传智播客教育   </a:t>
            </a:r>
            <a:r>
              <a:rPr lang="en-US" dirty="0"/>
              <a:t>www.itcast.cn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204F8B4-AB92-4B45-9356-DE48B5FDEAE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023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8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北京传智播客教育   </a:t>
            </a:r>
            <a:r>
              <a:rPr lang="en-US" dirty="0"/>
              <a:t>www.itcast.cn</a:t>
            </a:r>
          </a:p>
        </p:txBody>
      </p:sp>
      <p:sp>
        <p:nvSpPr>
          <p:cNvPr id="4" name="Rectangle 9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D871A63-28BB-3742-9A53-50C4130D1BB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544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北京传智播客教育 </a:t>
            </a:r>
            <a:r>
              <a:rPr lang="en-US" dirty="0"/>
              <a:t>www.itcast.cn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C723FF8-3BF1-6746-96A0-8775A667976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0084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北京传智播客教育   </a:t>
            </a:r>
            <a:r>
              <a:rPr lang="en-US" dirty="0"/>
              <a:t>www.itcast.cn</a:t>
            </a:r>
          </a:p>
        </p:txBody>
      </p:sp>
      <p:sp>
        <p:nvSpPr>
          <p:cNvPr id="7" name="Rectangle 9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5BD1CD-D1D7-0C4C-B093-DC9FCC5A728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4688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北京传智播客教育   </a:t>
            </a:r>
            <a:r>
              <a:rPr lang="en-US" dirty="0"/>
              <a:t>www.itcast.cn</a:t>
            </a:r>
          </a:p>
        </p:txBody>
      </p:sp>
      <p:sp>
        <p:nvSpPr>
          <p:cNvPr id="7" name="Rectangle 9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719540A-614B-7644-9542-4C48199DCB7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4896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北京传智播客教育   </a:t>
            </a:r>
            <a:r>
              <a:rPr lang="en-US" dirty="0"/>
              <a:t>www.itcast.cn</a:t>
            </a:r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3229881-E0E1-4A43-A95C-BC352EFA524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6005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10338" y="333375"/>
            <a:ext cx="1941512" cy="575468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684213" y="333375"/>
            <a:ext cx="5673725" cy="575468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北京传智播客教育   </a:t>
            </a:r>
            <a:r>
              <a:rPr lang="en-US" dirty="0"/>
              <a:t>www.itcast.cn</a:t>
            </a:r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BB3A5EB-8555-4B4E-B7AA-F6C1BAB0D5D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7585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北京传智播客教育 </a:t>
            </a:r>
            <a:r>
              <a:rPr lang="en-US" dirty="0"/>
              <a:t>www.itcast.cn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AD89F5D-058F-3E49-8F32-A12F2DF9449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7423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北京传智播客教育 </a:t>
            </a:r>
            <a:r>
              <a:rPr lang="en-US" dirty="0"/>
              <a:t>www.itcast.cn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FC7E5D-56B6-8F41-806F-A7625DF4038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0928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北京传智播客教育 </a:t>
            </a:r>
            <a:r>
              <a:rPr lang="en-US" dirty="0"/>
              <a:t>www.itcast.cn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CD2EBAA-1202-464B-A62D-1C0C1DBA763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5231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755650" y="1989138"/>
            <a:ext cx="3771900" cy="40989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79950" y="1989138"/>
            <a:ext cx="3771900" cy="40989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北京传智播客教育 </a:t>
            </a:r>
            <a:r>
              <a:rPr lang="en-US" dirty="0"/>
              <a:t>www.itcast.cn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FA79AAE-330F-9E4F-AE5B-85E2808AC32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5384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北京传智播客教育 </a:t>
            </a:r>
            <a:r>
              <a:rPr lang="en-US" dirty="0"/>
              <a:t>www.itcast.cn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DB9128-C3DF-A34D-9C0D-A8A8A29E512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1491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北京传智播客教育 </a:t>
            </a:r>
            <a:r>
              <a:rPr lang="en-US" dirty="0"/>
              <a:t>www.itcast.cn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31DB5C9-BA10-CA4C-98A1-A0EC5C37E20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3744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755650" y="1989138"/>
            <a:ext cx="3771900" cy="40989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79950" y="1989138"/>
            <a:ext cx="3771900" cy="40989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北京传智播客教育 </a:t>
            </a:r>
            <a:r>
              <a:rPr lang="en-US" dirty="0"/>
              <a:t>www.itcast.cn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E504F8-FEB8-FC48-98CB-3B53028B79D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3829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北京传智播客教育 </a:t>
            </a:r>
            <a:r>
              <a:rPr lang="en-US" dirty="0"/>
              <a:t>www.itcast.cn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C9F1187-EB74-B84D-B220-A5288F97433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1535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北京传智播客教育 </a:t>
            </a:r>
            <a:r>
              <a:rPr lang="en-US" dirty="0"/>
              <a:t>www.itcast.cn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A05BBC1-2326-6942-A082-BA9CE4B0B80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3489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北京传智播客教育 </a:t>
            </a:r>
            <a:r>
              <a:rPr lang="en-US" dirty="0"/>
              <a:t>www.itcast.cn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6F7FC79-822D-9E42-BA18-B7EBA94E447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6730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北京传智播客教育 </a:t>
            </a:r>
            <a:r>
              <a:rPr lang="en-US" dirty="0"/>
              <a:t>www.itcast.cn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BECD5DC-20CF-3E41-889E-430BCD9B743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0408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10338" y="333375"/>
            <a:ext cx="1941512" cy="575468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684213" y="333375"/>
            <a:ext cx="5673725" cy="575468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北京传智播客教育 </a:t>
            </a:r>
            <a:r>
              <a:rPr lang="en-US" dirty="0"/>
              <a:t>www.itcast.cn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86E5923-E06A-FA4D-A4CD-C0E3C5A4420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1941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北京传智播客教育 </a:t>
            </a:r>
            <a:r>
              <a:rPr lang="en-US" dirty="0"/>
              <a:t>www.itcast.cn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E2CB8C9-1900-5F4C-B5F1-8AFEE5CA665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2451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北京传智播客教育 </a:t>
            </a:r>
            <a:r>
              <a:rPr lang="en-US" dirty="0"/>
              <a:t>www.itcast.cn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6DC35D2-BD39-EA4C-8840-FEB2226E1FC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0339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北京传智播客教育 </a:t>
            </a:r>
            <a:r>
              <a:rPr lang="en-US" dirty="0"/>
              <a:t>www.itcast.cn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B5F2162-C67C-C646-98FE-0AF27B05C28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4031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755650" y="1989138"/>
            <a:ext cx="3771900" cy="40989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79950" y="1989138"/>
            <a:ext cx="3771900" cy="40989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北京传智播客教育 </a:t>
            </a:r>
            <a:r>
              <a:rPr lang="en-US" dirty="0"/>
              <a:t>www.itcast.cn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24CC47D-6223-8241-999B-6045D40013B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0372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北京传智播客教育 </a:t>
            </a:r>
            <a:r>
              <a:rPr lang="en-US" dirty="0"/>
              <a:t>www.itcast.cn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3BB7DA2-9955-EB45-8B6F-225E6388F66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1687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北京传智播客教育 </a:t>
            </a:r>
            <a:r>
              <a:rPr lang="en-US" dirty="0"/>
              <a:t>www.itcast.cn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57E59B7-D40D-AE45-AF39-F6E31F757E7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2292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北京传智播客教育 </a:t>
            </a:r>
            <a:r>
              <a:rPr lang="en-US" dirty="0"/>
              <a:t>www.itcast.cn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1161909-5F80-C840-AA6A-C3AE3FA016F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3959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北京传智播客教育 </a:t>
            </a:r>
            <a:r>
              <a:rPr lang="en-US" dirty="0"/>
              <a:t>www.itcast.cn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70B5A20-558C-E04E-8734-0C62559F698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7717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北京传智播客教育 </a:t>
            </a:r>
            <a:r>
              <a:rPr lang="en-US" dirty="0"/>
              <a:t>www.itcast.cn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B7FF1F5-A6E4-BF48-BF60-EA89A22FB6A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4073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北京传智播客教育 </a:t>
            </a:r>
            <a:r>
              <a:rPr lang="en-US" dirty="0"/>
              <a:t>www.itcast.cn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89C79F9-6D2B-7E47-8302-799C06FA291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8117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北京传智播客教育 </a:t>
            </a:r>
            <a:r>
              <a:rPr lang="en-US" dirty="0"/>
              <a:t>www.itcast.cn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CEAB00F-F0A2-BA44-84FE-1D1A98D20A8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4550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10338" y="333375"/>
            <a:ext cx="1941512" cy="575468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684213" y="333375"/>
            <a:ext cx="5673725" cy="575468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北京传智播客教育 </a:t>
            </a:r>
            <a:r>
              <a:rPr lang="en-US" dirty="0"/>
              <a:t>www.itcast.cn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D210FD9-F58C-AA4B-82E8-57DBE0FAF98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032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北京传智播客教育 </a:t>
            </a:r>
            <a:r>
              <a:rPr lang="en-US" dirty="0"/>
              <a:t>www.itcast.cn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F4D35CB-1DE8-8A4E-BFD9-99D704EBBF4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6427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北京传智播客教育 </a:t>
            </a:r>
            <a:r>
              <a:rPr lang="en-US" dirty="0"/>
              <a:t>www.itcast.cn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6070F99-6C88-B34D-868D-BD84D76316B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9555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北京传智播客教育 </a:t>
            </a:r>
            <a:r>
              <a:rPr lang="en-US" dirty="0"/>
              <a:t>www.itcast.cn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8ADCFFD-12BA-9044-B327-08C94AF9F4F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3473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755650" y="1989138"/>
            <a:ext cx="3771900" cy="40989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79950" y="1989138"/>
            <a:ext cx="3771900" cy="40989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北京传智播客教育 </a:t>
            </a:r>
            <a:r>
              <a:rPr lang="en-US" dirty="0"/>
              <a:t>www.itcast.cn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744D375-C6E1-944A-A17E-6040A33AFB0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0594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北京传智播客教育 </a:t>
            </a:r>
            <a:r>
              <a:rPr lang="en-US" dirty="0"/>
              <a:t>www.itcast.cn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BFB944A-FECA-264A-9C2A-7BE208EFD59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6379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北京传智播客教育 </a:t>
            </a:r>
            <a:r>
              <a:rPr lang="en-US" dirty="0"/>
              <a:t>www.itcast.cn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BAADB1-D73D-7241-BBEE-6708AC2D943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5311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北京传智播客教育 </a:t>
            </a:r>
            <a:r>
              <a:rPr lang="en-US" dirty="0"/>
              <a:t>www.itcast.cn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8FBD14-2FB6-884C-88BF-DC7DFE25720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963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北京传智播客教育 </a:t>
            </a:r>
            <a:r>
              <a:rPr lang="en-US" dirty="0"/>
              <a:t>www.itcast.cn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7D8825-C0B2-DC4C-8700-9C259C925FC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9267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北京传智播客教育 </a:t>
            </a:r>
            <a:r>
              <a:rPr lang="en-US" dirty="0"/>
              <a:t>www.itcast.cn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AFFA4BF-B534-B547-A10A-5992715B886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9513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北京传智播客教育 </a:t>
            </a:r>
            <a:r>
              <a:rPr lang="en-US" dirty="0"/>
              <a:t>www.itcast.cn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96B85A7-62D0-0543-9E50-8FA334F4DBE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8577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北京传智播客教育 </a:t>
            </a:r>
            <a:r>
              <a:rPr lang="en-US" dirty="0"/>
              <a:t>www.itcast.cn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6169892-35D7-E940-89F0-715F8A380D6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4858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10338" y="333375"/>
            <a:ext cx="1941512" cy="575468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684213" y="333375"/>
            <a:ext cx="5673725" cy="575468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北京传智播客教育 </a:t>
            </a:r>
            <a:r>
              <a:rPr lang="en-US" dirty="0"/>
              <a:t>www.itcast.cn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119D0B6-CE5C-644F-804B-BAF004BBB05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4303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北京传智播客教育 </a:t>
            </a:r>
            <a:r>
              <a:rPr lang="en-US" dirty="0"/>
              <a:t>www.itcast.cn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94D5847-A215-CA42-86F0-90ACDE1C8B2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5036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北京传智播客教育 </a:t>
            </a:r>
            <a:r>
              <a:rPr lang="en-US" dirty="0"/>
              <a:t>www.itcast.cn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13ED175-D04F-5B48-8F0D-D57E0B7282E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0273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北京传智播客教育 </a:t>
            </a:r>
            <a:r>
              <a:rPr lang="en-US" dirty="0"/>
              <a:t>www.itcast.cn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0A216AE-469F-5E4B-8B6B-F571995243A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5653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北京传智播客教育 </a:t>
            </a:r>
            <a:r>
              <a:rPr lang="en-US" dirty="0"/>
              <a:t>www.itcast.cn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CEB7710-58F0-704B-A375-8C8C06F551E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7338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755650" y="1989138"/>
            <a:ext cx="3771900" cy="40989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79950" y="1989138"/>
            <a:ext cx="3771900" cy="40989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北京传智播客教育 </a:t>
            </a:r>
            <a:r>
              <a:rPr lang="en-US" dirty="0"/>
              <a:t>www.itcast.cn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ECCFFAF-8F3B-E74B-8C1E-BFA76DC22CB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664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北京传智播客教育 </a:t>
            </a:r>
            <a:r>
              <a:rPr lang="en-US" dirty="0"/>
              <a:t>www.itcast.cn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CF67F5-B935-2241-8E40-3471C959373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7926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北京传智播客教育 </a:t>
            </a:r>
            <a:r>
              <a:rPr lang="en-US" dirty="0"/>
              <a:t>www.itcast.cn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BCA93B4-3CB3-B546-89F2-F40EFDE440F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134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北京传智播客教育 </a:t>
            </a:r>
            <a:r>
              <a:rPr lang="en-US" dirty="0"/>
              <a:t>www.itcast.cn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E1135F-4829-FC4B-9749-352360AED5E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3050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北京传智播客教育 </a:t>
            </a:r>
            <a:r>
              <a:rPr lang="en-US" dirty="0"/>
              <a:t>www.itcast.cn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0003CB-8D53-D74F-AC56-612968C7681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1741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北京传智播客教育 </a:t>
            </a:r>
            <a:r>
              <a:rPr lang="en-US" dirty="0"/>
              <a:t>www.itcast.cn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6138D01-29D5-B54E-B6F1-37AABBC7D68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858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北京传智播客教育 </a:t>
            </a:r>
            <a:r>
              <a:rPr lang="en-US" dirty="0"/>
              <a:t>www.itcast.cn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E6B6BF6-D047-4949-BDF2-468F9D6592C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6706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10338" y="333375"/>
            <a:ext cx="1941512" cy="575468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684213" y="333375"/>
            <a:ext cx="5673725" cy="575468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北京传智播客教育 </a:t>
            </a:r>
            <a:r>
              <a:rPr lang="en-US" dirty="0"/>
              <a:t>www.itcast.cn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5F5FF1C-A2D3-8E4A-AFD0-9B8C80D83E8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8328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北京传智播客教育 </a:t>
            </a:r>
            <a:r>
              <a:rPr lang="en-US" dirty="0"/>
              <a:t>www.itcast.cn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07B3AAE-FD67-4E41-B76F-9867B2D5818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3703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北京传智播客教育 </a:t>
            </a:r>
            <a:r>
              <a:rPr lang="en-US" dirty="0"/>
              <a:t>www.itcast.cn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ACDD9DC-8C8E-8A4E-883C-A418D130AFF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3639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北京传智播客教育 </a:t>
            </a:r>
            <a:r>
              <a:rPr lang="en-US" dirty="0"/>
              <a:t>www.itcast.cn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CE07152-1E7F-1440-9A57-72F636A9401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0644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北京传智播客教育 </a:t>
            </a:r>
            <a:r>
              <a:rPr lang="en-US" dirty="0"/>
              <a:t>www.itcast.cn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53CD34F-E566-AC43-A7BD-B4AB92D5444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3337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755650" y="1989138"/>
            <a:ext cx="3771900" cy="40989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79950" y="1989138"/>
            <a:ext cx="3771900" cy="40989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北京传智播客教育 </a:t>
            </a:r>
            <a:r>
              <a:rPr lang="en-US" dirty="0"/>
              <a:t>www.itcast.cn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0FD8337-9A40-6A43-93D7-932C6F78AB1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2217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北京传智播客教育 </a:t>
            </a:r>
            <a:r>
              <a:rPr lang="en-US" dirty="0"/>
              <a:t>www.itcast.cn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6D85CC-300D-3743-9C28-5A985A7134E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5052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北京传智播客教育 </a:t>
            </a:r>
            <a:r>
              <a:rPr lang="en-US" dirty="0"/>
              <a:t>www.itcast.cn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5C724B5-BCC8-3A49-8342-B71BBB4B660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1094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北京传智播客教育 </a:t>
            </a:r>
            <a:r>
              <a:rPr lang="en-US" dirty="0"/>
              <a:t>www.itcast.cn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F9DA197-77AA-0E49-BEEA-E3E4C32E262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9240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北京传智播客教育 </a:t>
            </a:r>
            <a:r>
              <a:rPr lang="en-US" dirty="0"/>
              <a:t>www.itcast.cn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D903EC9-D75A-9B41-BE50-BF9FF879541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8012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北京传智播客教育 </a:t>
            </a:r>
            <a:r>
              <a:rPr lang="en-US" dirty="0"/>
              <a:t>www.itcast.cn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474F85E-209E-D14E-B30E-70666D6050D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9411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北京传智播客教育 </a:t>
            </a:r>
            <a:r>
              <a:rPr lang="en-US" dirty="0"/>
              <a:t>www.itcast.cn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006A24A-DA30-C44C-98C3-CDB6405253E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3751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10338" y="333375"/>
            <a:ext cx="1941512" cy="575468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684213" y="333375"/>
            <a:ext cx="5673725" cy="575468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北京传智播客教育 </a:t>
            </a:r>
            <a:r>
              <a:rPr lang="en-US" dirty="0"/>
              <a:t>www.itcast.cn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6DB980-F849-2B4E-97F9-7B4DF2E0796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8382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北京传智播客教育 </a:t>
            </a:r>
            <a:r>
              <a:rPr lang="en-US" dirty="0"/>
              <a:t>www.itcast.cn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43E9937-6F79-3447-8DC5-8DBE80918FE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8283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北京传智播客教育   </a:t>
            </a:r>
            <a:r>
              <a:rPr lang="en-US" dirty="0"/>
              <a:t>www.itcast.cn</a:t>
            </a:r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6AA0A91-1CE6-404A-AA35-50546099DFC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4230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北京传智播客教育 </a:t>
            </a:r>
            <a:r>
              <a:rPr lang="en-US" dirty="0"/>
              <a:t>www.itcast.cn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7942EF-45A8-2045-B637-E195EFEEF06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0786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北京传智播客教育 </a:t>
            </a:r>
            <a:r>
              <a:rPr lang="en-US" dirty="0"/>
              <a:t>www.itcast.cn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686055A-C3F7-6D44-9592-9B527D9F2A5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8597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北京传智播客教育 </a:t>
            </a:r>
            <a:r>
              <a:rPr lang="en-US" dirty="0"/>
              <a:t>www.itcast.cn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B82A553-D485-ED47-8ECE-D1B800811CF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9856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755650" y="1989138"/>
            <a:ext cx="3771900" cy="40989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79950" y="1989138"/>
            <a:ext cx="3771900" cy="40989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北京传智播客教育 </a:t>
            </a:r>
            <a:r>
              <a:rPr lang="en-US" dirty="0"/>
              <a:t>www.itcast.cn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3431495-A104-A143-9F9F-517022FAFC9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1418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北京传智播客教育 </a:t>
            </a:r>
            <a:r>
              <a:rPr lang="en-US" dirty="0"/>
              <a:t>www.itcast.cn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D7729DF-4D37-E54F-9EAE-FAE661D6B84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576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北京传智播客教育 </a:t>
            </a:r>
            <a:r>
              <a:rPr lang="en-US" dirty="0"/>
              <a:t>www.itcast.cn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1FDC369-AAEF-8D4F-8E85-784625EB998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965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北京传智播客教育 </a:t>
            </a:r>
            <a:r>
              <a:rPr lang="en-US" dirty="0"/>
              <a:t>www.itcast.cn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924133F-082B-A843-A76C-51410D3CB27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0515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北京传智播客教育 </a:t>
            </a:r>
            <a:r>
              <a:rPr lang="en-US" dirty="0"/>
              <a:t>www.itcast.cn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C79CD16-B983-1849-8DD9-9FE5329B76C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0588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北京传智播客教育 </a:t>
            </a:r>
            <a:r>
              <a:rPr lang="en-US" dirty="0"/>
              <a:t>www.itcast.cn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2BC70EF-9136-A645-A1EF-06EB6F99C61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1474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北京传智播客教育 </a:t>
            </a:r>
            <a:r>
              <a:rPr lang="en-US" dirty="0"/>
              <a:t>www.itcast.cn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75DB0F5-0EFD-5143-9F1C-B23A63BAF27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7707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10338" y="333375"/>
            <a:ext cx="1941512" cy="575468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684213" y="333375"/>
            <a:ext cx="5673725" cy="575468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北京传智播客教育 </a:t>
            </a:r>
            <a:r>
              <a:rPr lang="en-US" dirty="0"/>
              <a:t>www.itcast.cn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68DC25D-A3F2-2346-9EB1-185364C7DD9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385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北京传智播客教育 </a:t>
            </a:r>
            <a:r>
              <a:rPr lang="en-US" dirty="0"/>
              <a:t>www.itcast.cn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E029C50-BBE7-264D-B04D-DCC84A53A62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4595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北京传智播客教育 </a:t>
            </a:r>
            <a:r>
              <a:rPr lang="en-US" dirty="0"/>
              <a:t>www.itcast.cn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4BBAD33-8A99-244D-AD08-42407662EDC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8565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北京传智播客教育 </a:t>
            </a:r>
            <a:r>
              <a:rPr lang="en-US" dirty="0"/>
              <a:t>www.itcast.cn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AF6A132-AC51-9E40-8A17-0E115A5854A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1761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北京传智播客教育 </a:t>
            </a:r>
            <a:r>
              <a:rPr lang="en-US" dirty="0"/>
              <a:t>www.itcast.cn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8EFD3F0-9913-6548-97F8-8D3734D4171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8414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755650" y="1989138"/>
            <a:ext cx="3771900" cy="40989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79950" y="1989138"/>
            <a:ext cx="3771900" cy="40989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北京传智播客教育 </a:t>
            </a:r>
            <a:r>
              <a:rPr lang="en-US" dirty="0"/>
              <a:t>www.itcast.cn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A24B61-0C87-7F46-995C-00FB5553263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9706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北京传智播客教育 </a:t>
            </a:r>
            <a:r>
              <a:rPr lang="en-US" dirty="0"/>
              <a:t>www.itcast.cn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87E84B6-ECE9-794A-8D82-DBDA2DDB1F2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8335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北京传智播客教育 </a:t>
            </a:r>
            <a:r>
              <a:rPr lang="en-US" dirty="0"/>
              <a:t>www.itcast.cn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DB11FD-4690-3F42-907D-B2B2BC5F93B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4862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北京传智播客教育 </a:t>
            </a:r>
            <a:r>
              <a:rPr lang="en-US" dirty="0"/>
              <a:t>www.itcast.cn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0A5910F-3B9B-8544-948D-04AB6E1FFCE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0178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北京传智播客教育 </a:t>
            </a:r>
            <a:r>
              <a:rPr lang="en-US" dirty="0"/>
              <a:t>www.itcast.cn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19DBC35-0737-6A4F-BE67-B56B1EAFD3F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0879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北京传智播客教育 </a:t>
            </a:r>
            <a:r>
              <a:rPr lang="en-US" dirty="0"/>
              <a:t>www.itcast.cn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EF48ED6-2DF8-214C-BCEC-C0C3A6FB75F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7070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北京传智播客教育 </a:t>
            </a:r>
            <a:r>
              <a:rPr lang="en-US" dirty="0"/>
              <a:t>www.itcast.cn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445454F-5E45-3B42-913E-66C49E9B366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6948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10338" y="333375"/>
            <a:ext cx="1941512" cy="575468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684213" y="333375"/>
            <a:ext cx="5673725" cy="575468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北京传智播客教育 </a:t>
            </a:r>
            <a:r>
              <a:rPr lang="en-US" dirty="0"/>
              <a:t>www.itcast.cn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E84B718-4890-EB4E-AC1A-D901312AAF0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68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10338" y="333375"/>
            <a:ext cx="1941512" cy="575468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684213" y="333375"/>
            <a:ext cx="5673725" cy="575468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北京传智播客教育 </a:t>
            </a:r>
            <a:r>
              <a:rPr lang="en-US" dirty="0"/>
              <a:t>www.itcast.cn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3D5040A-9C22-9B48-BCE7-5FF9B44F082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984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北京传智播客教育 </a:t>
            </a:r>
            <a:r>
              <a:rPr lang="en-US" dirty="0"/>
              <a:t>www.itcast.cn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DA475CE-9B18-EB41-857E-031081BFAFF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0710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北京传智播客教育 </a:t>
            </a:r>
            <a:r>
              <a:rPr lang="en-US" dirty="0"/>
              <a:t>www.itcast.cn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29323A2-07EF-1143-8B3A-9EA731E663C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6903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北京传智播客教育 </a:t>
            </a:r>
            <a:r>
              <a:rPr lang="en-US" dirty="0"/>
              <a:t>www.itcast.cn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3D6B9DE-678C-B040-9A89-2C3C26AFAB8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7127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755650" y="1989138"/>
            <a:ext cx="3771900" cy="40989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79950" y="1989138"/>
            <a:ext cx="3771900" cy="40989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北京传智播客教育 </a:t>
            </a:r>
            <a:r>
              <a:rPr lang="en-US" dirty="0"/>
              <a:t>www.itcast.cn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7EFF8B9-D353-CE4D-9F52-D5636C0E2F0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4245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北京传智播客教育 </a:t>
            </a:r>
            <a:r>
              <a:rPr lang="en-US" dirty="0"/>
              <a:t>www.itcast.cn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ABBB7D-C14E-D245-82E0-2237F6C1F9D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0088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北京传智播客教育 </a:t>
            </a:r>
            <a:r>
              <a:rPr lang="en-US" dirty="0"/>
              <a:t>www.itcast.cn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F0EF547-482E-9840-BF27-0C3E70C0877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5271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北京传智播客教育 </a:t>
            </a:r>
            <a:r>
              <a:rPr lang="en-US" dirty="0"/>
              <a:t>www.itcast.cn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95041EB-8529-6142-9A00-915B07E5FE1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8559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北京传智播客教育 </a:t>
            </a:r>
            <a:r>
              <a:rPr lang="en-US" dirty="0"/>
              <a:t>www.itcast.cn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52668A-FBE0-8945-BD52-2791D072928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6261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北京传智播客教育 </a:t>
            </a:r>
            <a:r>
              <a:rPr lang="en-US" dirty="0"/>
              <a:t>www.itcast.cn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B1DD81-F280-1F47-A2D5-03CED446802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4464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北京传智播客教育   </a:t>
            </a:r>
            <a:r>
              <a:rPr lang="en-US" dirty="0"/>
              <a:t>www.itcast.cn</a:t>
            </a:r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1E0F95B-FC89-7545-B9E1-A0715CBA8CC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225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北京传智播客教育 </a:t>
            </a:r>
            <a:r>
              <a:rPr lang="en-US" dirty="0"/>
              <a:t>www.itcast.cn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F85983D-BD2B-254C-A4DE-34862D7E2AD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0578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10338" y="333375"/>
            <a:ext cx="1941512" cy="575468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684213" y="333375"/>
            <a:ext cx="5673725" cy="575468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北京传智播客教育 </a:t>
            </a:r>
            <a:r>
              <a:rPr lang="en-US" dirty="0"/>
              <a:t>www.itcast.cn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0C9B1BA-71F1-D54E-B587-932D8AE3B52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5322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北京传智播客教育 </a:t>
            </a:r>
            <a:r>
              <a:rPr lang="en-US" dirty="0"/>
              <a:t>www.itcast.cn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BC5BE65-2840-5947-BD00-DB35866A767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5194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北京传智播客教育 </a:t>
            </a:r>
            <a:r>
              <a:rPr lang="en-US" dirty="0"/>
              <a:t>www.itcast.cn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F669310-8B8B-9744-A94E-2D2297286BA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9770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北京传智播客教育 </a:t>
            </a:r>
            <a:r>
              <a:rPr lang="en-US" dirty="0"/>
              <a:t>www.itcast.cn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57169F8-8742-B648-8A93-7B4CD7CE5D4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0313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755650" y="1989138"/>
            <a:ext cx="3771900" cy="40989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79950" y="1989138"/>
            <a:ext cx="3771900" cy="40989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北京传智播客教育 </a:t>
            </a:r>
            <a:r>
              <a:rPr lang="en-US" dirty="0"/>
              <a:t>www.itcast.cn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90F9A20-98A8-3249-AA1D-56E617EC56A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4887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北京传智播客教育 </a:t>
            </a:r>
            <a:r>
              <a:rPr lang="en-US" dirty="0"/>
              <a:t>www.itcast.cn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84E3E3A-EBBA-0548-A975-094476166B9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8861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北京传智播客教育 </a:t>
            </a:r>
            <a:r>
              <a:rPr lang="en-US" dirty="0"/>
              <a:t>www.itcast.cn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2DC4FE2-8488-9E42-B856-934A3C00C38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0385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北京传智播客教育 </a:t>
            </a:r>
            <a:r>
              <a:rPr lang="en-US" dirty="0"/>
              <a:t>www.itcast.cn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FCF0B7-2DCF-5B4A-817F-21E2926333B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2960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北京传智播客教育 </a:t>
            </a:r>
            <a:r>
              <a:rPr lang="en-US" dirty="0"/>
              <a:t>www.itcast.cn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A3D3615-A199-E040-BDED-C48986894A1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0632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北京传智播客教育   </a:t>
            </a:r>
            <a:r>
              <a:rPr lang="en-US" dirty="0"/>
              <a:t>www.itcast.cn</a:t>
            </a:r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D66B742-42BC-E643-8BD6-A684676AB94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5151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北京传智播客教育 </a:t>
            </a:r>
            <a:r>
              <a:rPr lang="en-US" dirty="0"/>
              <a:t>www.itcast.cn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05BE33B-E8D4-3C48-8CA5-FF9687151DB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1325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北京传智播客教育 </a:t>
            </a:r>
            <a:r>
              <a:rPr lang="en-US" dirty="0"/>
              <a:t>www.itcast.cn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928508A-D442-3941-BF98-94336B188F7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2382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10338" y="333375"/>
            <a:ext cx="1941512" cy="575468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684213" y="333375"/>
            <a:ext cx="5673725" cy="575468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北京传智播客教育 </a:t>
            </a:r>
            <a:r>
              <a:rPr lang="en-US" dirty="0"/>
              <a:t>www.itcast.cn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935478-2238-BC41-80E9-8FBCFBD3ECA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0620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北京传智播客教育 </a:t>
            </a:r>
            <a:r>
              <a:rPr lang="en-US" dirty="0"/>
              <a:t>www.itcast.cn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D3D52B9-5A05-6342-BA4F-4927D187128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7934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北京传智播客教育 </a:t>
            </a:r>
            <a:r>
              <a:rPr lang="en-US" dirty="0"/>
              <a:t>www.itcast.cn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D31CB6F-0B7B-9B44-8EED-908F0E0E4C1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454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北京传智播客教育 </a:t>
            </a:r>
            <a:r>
              <a:rPr lang="en-US" dirty="0"/>
              <a:t>www.itcast.cn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8F26594-9D22-7342-959E-F41E94E5D9F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9744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755650" y="1989138"/>
            <a:ext cx="3771900" cy="40989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79950" y="1989138"/>
            <a:ext cx="3771900" cy="40989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北京传智播客教育 </a:t>
            </a:r>
            <a:r>
              <a:rPr lang="en-US" dirty="0"/>
              <a:t>www.itcast.cn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23B6A1C-2ACB-4642-BD66-28804857C12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6438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北京传智播客教育 </a:t>
            </a:r>
            <a:r>
              <a:rPr lang="en-US" dirty="0"/>
              <a:t>www.itcast.cn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463723-3C6A-9142-8D29-86E05DB4961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4656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北京传智播客教育 </a:t>
            </a:r>
            <a:r>
              <a:rPr lang="en-US" dirty="0"/>
              <a:t>www.itcast.cn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D6A330-CF8D-624C-BC94-293E540FAE5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8459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北京传智播客教育 </a:t>
            </a:r>
            <a:r>
              <a:rPr lang="en-US" dirty="0"/>
              <a:t>www.itcast.cn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EBB25B-14E3-224C-9340-3C05790EA27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6371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北京传智播客教育   </a:t>
            </a:r>
            <a:r>
              <a:rPr lang="en-US" dirty="0"/>
              <a:t>www.itcast.cn</a:t>
            </a:r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94BEB3E-1A05-EE41-BC2C-AE7793DC95F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7367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北京传智播客教育 </a:t>
            </a:r>
            <a:r>
              <a:rPr lang="en-US" dirty="0"/>
              <a:t>www.itcast.cn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D4BC57A-364D-3847-8AE5-9738D281DA2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8704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北京传智播客教育 </a:t>
            </a:r>
            <a:r>
              <a:rPr lang="en-US" dirty="0"/>
              <a:t>www.itcast.cn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8A07F5-B211-EB48-AFEA-E2B82BB0B67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2352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北京传智播客教育 </a:t>
            </a:r>
            <a:r>
              <a:rPr lang="en-US" dirty="0"/>
              <a:t>www.itcast.cn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FC7D86A-6F50-1449-8D92-50B64E71D0E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0928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10338" y="333375"/>
            <a:ext cx="1941512" cy="575468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684213" y="333375"/>
            <a:ext cx="5673725" cy="575468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北京传智播客教育 </a:t>
            </a:r>
            <a:r>
              <a:rPr lang="en-US" dirty="0"/>
              <a:t>www.itcast.cn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8276A8A-CB3D-D44E-B990-8A5B770A497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8733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北京传智播客教育 </a:t>
            </a:r>
            <a:r>
              <a:rPr lang="en-US" dirty="0"/>
              <a:t>www.itcast.cn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E7B0E86-64E4-D044-90F3-EC3F75DC934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4974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北京传智播客教育 </a:t>
            </a:r>
            <a:r>
              <a:rPr lang="en-US" dirty="0"/>
              <a:t>www.itcast.cn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9671D7-9A9D-5E46-BA7A-262D0CD390B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096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北京传智播客教育 </a:t>
            </a:r>
            <a:r>
              <a:rPr lang="en-US" dirty="0"/>
              <a:t>www.itcast.cn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3BEF87B-E0A5-6746-A60E-C4160BBA68E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0975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755650" y="1989138"/>
            <a:ext cx="3771900" cy="40989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79950" y="1989138"/>
            <a:ext cx="3771900" cy="40989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北京传智播客教育 </a:t>
            </a:r>
            <a:r>
              <a:rPr lang="en-US" dirty="0"/>
              <a:t>www.itcast.cn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0B1AD1A-9136-AC41-8C4A-37461841DE1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7806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北京传智播客教育 </a:t>
            </a:r>
            <a:r>
              <a:rPr lang="en-US" dirty="0"/>
              <a:t>www.itcast.cn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ADA95F0-7CE6-9D4D-B89A-A0B365DA913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1765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北京传智播客教育 </a:t>
            </a:r>
            <a:r>
              <a:rPr lang="en-US" dirty="0"/>
              <a:t>www.itcast.cn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2796628-E479-A744-9B00-FC12C0C116A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648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755650" y="1989138"/>
            <a:ext cx="3771900" cy="40989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79950" y="1989138"/>
            <a:ext cx="3771900" cy="40989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北京传智播客教育   </a:t>
            </a:r>
            <a:r>
              <a:rPr lang="en-US" dirty="0"/>
              <a:t>www.itcast.cn</a:t>
            </a:r>
          </a:p>
        </p:txBody>
      </p:sp>
      <p:sp>
        <p:nvSpPr>
          <p:cNvPr id="7" name="Rectangle 9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DF5405-A4AD-8243-814E-65F1176389B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6604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北京传智播客教育 </a:t>
            </a:r>
            <a:r>
              <a:rPr lang="en-US" dirty="0"/>
              <a:t>www.itcast.cn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BF44665-7A52-7240-8BA8-5D35144CED8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6797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北京传智播客教育 </a:t>
            </a:r>
            <a:r>
              <a:rPr lang="en-US" dirty="0"/>
              <a:t>www.itcast.cn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0278ACA-45D4-8940-AF0A-94FD17E589E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37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北京传智播客教育 </a:t>
            </a:r>
            <a:r>
              <a:rPr lang="en-US" dirty="0"/>
              <a:t>www.itcast.cn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8DE72C2-01E6-FE45-9134-78AD9A811C5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3501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北京传智播客教育 </a:t>
            </a:r>
            <a:r>
              <a:rPr lang="en-US" dirty="0"/>
              <a:t>www.itcast.cn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5974126-857A-CE4C-8809-C72D658896C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131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10338" y="333375"/>
            <a:ext cx="1941512" cy="575468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684213" y="333375"/>
            <a:ext cx="5673725" cy="575468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北京传智播客教育 </a:t>
            </a:r>
            <a:r>
              <a:rPr lang="en-US" dirty="0"/>
              <a:t>www.itcast.cn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A4EBC65-9A6F-3948-8862-8500547EEBB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3895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8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北京传智播客教育   </a:t>
            </a:r>
            <a:r>
              <a:rPr lang="en-US" dirty="0"/>
              <a:t>www.itcast.cn</a:t>
            </a:r>
          </a:p>
        </p:txBody>
      </p:sp>
      <p:sp>
        <p:nvSpPr>
          <p:cNvPr id="9" name="Rectangle 9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6CA4270-6468-3144-A49F-652395F76F5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9494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7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北京传智播客教育   </a:t>
            </a:r>
            <a:r>
              <a:rPr lang="en-US" dirty="0"/>
              <a:t>www.itcast.cn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C5F5AF5-975C-7247-A836-170EFE69417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0718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8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北京传智播客教育   </a:t>
            </a:r>
            <a:r>
              <a:rPr lang="en-US" dirty="0"/>
              <a:t>www.itcast.cn</a:t>
            </a:r>
          </a:p>
        </p:txBody>
      </p:sp>
      <p:sp>
        <p:nvSpPr>
          <p:cNvPr id="4" name="Rectangle 9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7E38884-DF9E-154D-82FD-BA0D309379C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8962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北京传智播客教育   </a:t>
            </a:r>
            <a:r>
              <a:rPr lang="en-US" dirty="0"/>
              <a:t>www.itcast.cn</a:t>
            </a:r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CFA8173-1FA8-E24A-B187-B8E7A8A1F2E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8218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北京传智播客教育   </a:t>
            </a:r>
            <a:r>
              <a:rPr lang="en-US" dirty="0"/>
              <a:t>www.itcast.cn</a:t>
            </a:r>
          </a:p>
        </p:txBody>
      </p:sp>
      <p:sp>
        <p:nvSpPr>
          <p:cNvPr id="7" name="Rectangle 9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CE0BF98-CD94-374D-ADB2-39DF9997AFB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4292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北京传智播客教育   </a:t>
            </a:r>
            <a:r>
              <a:rPr lang="en-US" dirty="0"/>
              <a:t>www.itcast.cn</a:t>
            </a:r>
          </a:p>
        </p:txBody>
      </p:sp>
      <p:sp>
        <p:nvSpPr>
          <p:cNvPr id="7" name="Rectangle 9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77BBE75-C567-BB4B-AE82-0EA5DA3D5C6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9077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北京传智播客教育   </a:t>
            </a:r>
            <a:r>
              <a:rPr lang="en-US" dirty="0"/>
              <a:t>www.itcast.cn</a:t>
            </a:r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06C19A0-D8BA-4B45-A563-F2CD6BF13B4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041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10338" y="333375"/>
            <a:ext cx="1941512" cy="575468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684213" y="333375"/>
            <a:ext cx="5673725" cy="575468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北京传智播客教育   </a:t>
            </a:r>
            <a:r>
              <a:rPr lang="en-US" dirty="0"/>
              <a:t>www.itcast.cn</a:t>
            </a:r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F4D793E-C35A-6E47-BAD0-DDAB25564F8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3023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北京传智播客教育   </a:t>
            </a:r>
            <a:r>
              <a:rPr lang="en-US" dirty="0"/>
              <a:t>www.itcast.cn</a:t>
            </a:r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F677CF3-5F33-7A4E-9496-92B42116309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0128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北京传智播客教育   </a:t>
            </a:r>
            <a:r>
              <a:rPr lang="en-US" dirty="0"/>
              <a:t>www.itcast.cn</a:t>
            </a:r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37123A0-04BE-2441-9DB8-2FB8D42DB7F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9922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北京传智播客教育   </a:t>
            </a:r>
            <a:r>
              <a:rPr lang="en-US" dirty="0"/>
              <a:t>www.itcast.cn</a:t>
            </a:r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822462F-DB8D-0E4D-A364-AF9A8DDA2D3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7603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755650" y="1989138"/>
            <a:ext cx="3771900" cy="40989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79950" y="1989138"/>
            <a:ext cx="3771900" cy="40989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北京传智播客教育   </a:t>
            </a:r>
            <a:r>
              <a:rPr lang="en-US" dirty="0"/>
              <a:t>www.itcast.cn</a:t>
            </a:r>
          </a:p>
        </p:txBody>
      </p:sp>
      <p:sp>
        <p:nvSpPr>
          <p:cNvPr id="7" name="Rectangle 9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4261BB1-4A07-6645-A47C-7E5C5702A9D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2434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8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北京传智播客教育   </a:t>
            </a:r>
            <a:r>
              <a:rPr lang="en-US" dirty="0"/>
              <a:t>www.itcast.cn</a:t>
            </a:r>
          </a:p>
        </p:txBody>
      </p:sp>
      <p:sp>
        <p:nvSpPr>
          <p:cNvPr id="9" name="Rectangle 9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431E512-99BB-854B-A7C0-3F1B7B4F03A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9543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7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北京传智播客教育   </a:t>
            </a:r>
            <a:r>
              <a:rPr lang="en-US" dirty="0"/>
              <a:t>www.itcast.cn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6ED008-74ED-6240-8AFC-84C9CD034DE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9684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755650" y="1989138"/>
            <a:ext cx="3771900" cy="40989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79950" y="1989138"/>
            <a:ext cx="3771900" cy="40989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北京传智播客教育   </a:t>
            </a:r>
            <a:r>
              <a:rPr lang="en-US" dirty="0"/>
              <a:t>www.itcast.cn</a:t>
            </a:r>
          </a:p>
        </p:txBody>
      </p:sp>
      <p:sp>
        <p:nvSpPr>
          <p:cNvPr id="7" name="Rectangle 9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937F363-5052-9B48-A316-7DE4BE7A339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3370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8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北京传智播客教育   </a:t>
            </a:r>
            <a:r>
              <a:rPr lang="en-US" dirty="0"/>
              <a:t>www.itcast.cn</a:t>
            </a:r>
          </a:p>
        </p:txBody>
      </p:sp>
      <p:sp>
        <p:nvSpPr>
          <p:cNvPr id="4" name="Rectangle 9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967441A-51F5-724A-9ECD-2E7FBAC7A25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1257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北京传智播客教育   </a:t>
            </a:r>
            <a:r>
              <a:rPr lang="en-US" dirty="0"/>
              <a:t>www.itcast.cn</a:t>
            </a:r>
          </a:p>
        </p:txBody>
      </p:sp>
      <p:sp>
        <p:nvSpPr>
          <p:cNvPr id="7" name="Rectangle 9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B96607C-013B-FA45-844B-0BC044A8E9B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0526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北京传智播客教育   </a:t>
            </a:r>
            <a:r>
              <a:rPr lang="en-US" dirty="0"/>
              <a:t>www.itcast.cn</a:t>
            </a:r>
          </a:p>
        </p:txBody>
      </p:sp>
      <p:sp>
        <p:nvSpPr>
          <p:cNvPr id="7" name="Rectangle 9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88389FA-14A2-714F-8C26-535E2BC48D3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2590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北京传智播客教育   </a:t>
            </a:r>
            <a:r>
              <a:rPr lang="en-US" dirty="0"/>
              <a:t>www.itcast.cn</a:t>
            </a:r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7B7C1E3-2D34-4449-B75C-7B68F15800D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4777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10338" y="333375"/>
            <a:ext cx="1941512" cy="575468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684213" y="333375"/>
            <a:ext cx="5673725" cy="575468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北京传智播客教育   </a:t>
            </a:r>
            <a:r>
              <a:rPr lang="en-US" dirty="0"/>
              <a:t>www.itcast.cn</a:t>
            </a:r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BF256DD-FD40-5549-9EC6-3BC179750F6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9964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北京传智播客教育   </a:t>
            </a:r>
            <a:r>
              <a:rPr lang="en-US" dirty="0"/>
              <a:t>www.itcast.cn</a:t>
            </a:r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BEC173-8849-7A4D-8900-ECC5DC8C19E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209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北京传智播客教育   </a:t>
            </a:r>
            <a:r>
              <a:rPr lang="en-US" dirty="0"/>
              <a:t>www.itcast.cn</a:t>
            </a:r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3277A1-B5EB-B344-A698-40A32F4E289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4430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北京传智播客教育   </a:t>
            </a:r>
            <a:r>
              <a:rPr lang="en-US" dirty="0"/>
              <a:t>www.itcast.cn</a:t>
            </a:r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E0B55FC-DB37-5740-BC8D-FBBE3F06405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6650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755650" y="1989138"/>
            <a:ext cx="3771900" cy="40989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79950" y="1989138"/>
            <a:ext cx="3771900" cy="40989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北京传智播客教育   </a:t>
            </a:r>
            <a:r>
              <a:rPr lang="en-US" dirty="0"/>
              <a:t>www.itcast.cn</a:t>
            </a:r>
          </a:p>
        </p:txBody>
      </p:sp>
      <p:sp>
        <p:nvSpPr>
          <p:cNvPr id="7" name="Rectangle 9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48ADC63-0EE2-1541-B38B-7E316F1EFFD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4882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8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北京传智播客教育   </a:t>
            </a:r>
            <a:r>
              <a:rPr lang="en-US" dirty="0"/>
              <a:t>www.itcast.cn</a:t>
            </a:r>
          </a:p>
        </p:txBody>
      </p:sp>
      <p:sp>
        <p:nvSpPr>
          <p:cNvPr id="9" name="Rectangle 9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C8E656-BF40-254F-BFA9-F9B40B21590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8018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8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北京传智播客教育   </a:t>
            </a:r>
            <a:r>
              <a:rPr lang="en-US" dirty="0"/>
              <a:t>www.itcast.cn</a:t>
            </a:r>
          </a:p>
        </p:txBody>
      </p:sp>
      <p:sp>
        <p:nvSpPr>
          <p:cNvPr id="9" name="Rectangle 9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C20EE44-B384-2548-B0AB-1AA15D8445D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5966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7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北京传智播客教育   </a:t>
            </a:r>
            <a:r>
              <a:rPr lang="en-US" dirty="0"/>
              <a:t>www.itcast.cn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0934D7B-32A8-2E40-AE85-8DF305C1911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3833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8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北京传智播客教育   </a:t>
            </a:r>
            <a:r>
              <a:rPr lang="en-US" dirty="0"/>
              <a:t>www.itcast.cn</a:t>
            </a:r>
          </a:p>
        </p:txBody>
      </p:sp>
      <p:sp>
        <p:nvSpPr>
          <p:cNvPr id="4" name="Rectangle 9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CB0E58A-750A-0D4F-8187-C0EB969EF31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8451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北京传智播客教育   </a:t>
            </a:r>
            <a:r>
              <a:rPr lang="en-US" dirty="0"/>
              <a:t>www.itcast.cn</a:t>
            </a:r>
          </a:p>
        </p:txBody>
      </p:sp>
      <p:sp>
        <p:nvSpPr>
          <p:cNvPr id="7" name="Rectangle 9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8B0634-7E79-4245-A571-9DC07257207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9208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北京传智播客教育   </a:t>
            </a:r>
            <a:r>
              <a:rPr lang="en-US" dirty="0"/>
              <a:t>www.itcast.cn</a:t>
            </a:r>
          </a:p>
        </p:txBody>
      </p:sp>
      <p:sp>
        <p:nvSpPr>
          <p:cNvPr id="7" name="Rectangle 9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BCFD33D-3EBF-4C4E-973F-BCD96F1962B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3180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北京传智播客教育   </a:t>
            </a:r>
            <a:r>
              <a:rPr lang="en-US" dirty="0"/>
              <a:t>www.itcast.cn</a:t>
            </a:r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44EFA75-F51E-C04F-8344-0E4E800698E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981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10338" y="333375"/>
            <a:ext cx="1941512" cy="575468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684213" y="333375"/>
            <a:ext cx="5673725" cy="575468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北京传智播客教育   </a:t>
            </a:r>
            <a:r>
              <a:rPr lang="en-US" dirty="0"/>
              <a:t>www.itcast.cn</a:t>
            </a:r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FFE39C0-26A8-D749-9621-77E7CEFCCB6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4393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北京传智播客教育   </a:t>
            </a:r>
            <a:r>
              <a:rPr lang="en-US" dirty="0"/>
              <a:t>www.itcast.cn</a:t>
            </a:r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9994EB-2879-184B-800C-BD46AA2646E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3234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北京传智播客教育   </a:t>
            </a:r>
            <a:r>
              <a:rPr lang="en-US" dirty="0"/>
              <a:t>www.itcast.cn</a:t>
            </a:r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3751DE2-4A81-A942-BA5B-D5EF54F00C5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2699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北京传智播客教育   </a:t>
            </a:r>
            <a:r>
              <a:rPr lang="en-US" dirty="0"/>
              <a:t>www.itcast.cn</a:t>
            </a:r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109B96E-DBDE-AD41-9C91-CF751EA08D8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1030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755650" y="1989138"/>
            <a:ext cx="3771900" cy="40989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79950" y="1989138"/>
            <a:ext cx="3771900" cy="40989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北京传智播客教育   </a:t>
            </a:r>
            <a:r>
              <a:rPr lang="en-US" dirty="0"/>
              <a:t>www.itcast.cn</a:t>
            </a:r>
          </a:p>
        </p:txBody>
      </p:sp>
      <p:sp>
        <p:nvSpPr>
          <p:cNvPr id="7" name="Rectangle 9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02B198B-1E74-9A4F-B0D0-F10D74DDFFF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3834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7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北京传智播客教育   </a:t>
            </a:r>
            <a:r>
              <a:rPr lang="en-US" dirty="0"/>
              <a:t>www.itcast.cn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AB31F0-6B04-A64D-BD33-FA85872598C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6787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8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北京传智播客教育   </a:t>
            </a:r>
            <a:r>
              <a:rPr lang="en-US" dirty="0"/>
              <a:t>www.itcast.cn</a:t>
            </a:r>
          </a:p>
        </p:txBody>
      </p:sp>
      <p:sp>
        <p:nvSpPr>
          <p:cNvPr id="9" name="Rectangle 9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D81A1B4-1747-EC46-8E11-C80885FDE46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1030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7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北京传智播客教育   </a:t>
            </a:r>
            <a:r>
              <a:rPr lang="en-US" dirty="0"/>
              <a:t>www.itcast.cn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50D57DB-1172-7F46-B618-DB77CD19CD2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8546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8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北京传智播客教育   </a:t>
            </a:r>
            <a:r>
              <a:rPr lang="en-US" dirty="0"/>
              <a:t>www.itcast.cn</a:t>
            </a:r>
          </a:p>
        </p:txBody>
      </p:sp>
      <p:sp>
        <p:nvSpPr>
          <p:cNvPr id="4" name="Rectangle 9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6C7FF6C-9B32-7540-857A-E08DF7DB1D2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6514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北京传智播客教育   </a:t>
            </a:r>
            <a:r>
              <a:rPr lang="en-US" dirty="0"/>
              <a:t>www.itcast.cn</a:t>
            </a:r>
          </a:p>
        </p:txBody>
      </p:sp>
      <p:sp>
        <p:nvSpPr>
          <p:cNvPr id="7" name="Rectangle 9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AB7ABF2-C7EF-A049-83A4-CBF78899C1E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9117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北京传智播客教育   </a:t>
            </a:r>
            <a:r>
              <a:rPr lang="en-US" dirty="0"/>
              <a:t>www.itcast.cn</a:t>
            </a:r>
          </a:p>
        </p:txBody>
      </p:sp>
      <p:sp>
        <p:nvSpPr>
          <p:cNvPr id="7" name="Rectangle 9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DF561D4-0A3E-1745-A8F1-B85841A9ED5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3973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北京传智播客教育   </a:t>
            </a:r>
            <a:r>
              <a:rPr lang="en-US" dirty="0"/>
              <a:t>www.itcast.cn</a:t>
            </a:r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93917C4-3361-C04C-A512-1FE5C46F684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3305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10338" y="333375"/>
            <a:ext cx="1941512" cy="575468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684213" y="333375"/>
            <a:ext cx="5673725" cy="575468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北京传智播客教育   </a:t>
            </a:r>
            <a:r>
              <a:rPr lang="en-US" dirty="0"/>
              <a:t>www.itcast.cn</a:t>
            </a:r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E7E7D2-BEE2-B346-8798-C947F9B0D8B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6893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北京传智播客教育   </a:t>
            </a:r>
            <a:r>
              <a:rPr lang="en-US" dirty="0"/>
              <a:t>www.itcast.cn</a:t>
            </a:r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884901D-C852-CF45-BDD5-6F93FF9255B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1453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北京传智播客教育   </a:t>
            </a:r>
            <a:r>
              <a:rPr lang="en-US" dirty="0"/>
              <a:t>www.itcast.cn</a:t>
            </a:r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4B83ADF-8AD0-1145-9ABE-61354A42C41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334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北京传智播客教育   </a:t>
            </a:r>
            <a:r>
              <a:rPr lang="en-US" dirty="0"/>
              <a:t>www.itcast.cn</a:t>
            </a:r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1356025-94B1-3243-B157-50259CFDF22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0029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8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北京传智播客教育   </a:t>
            </a:r>
            <a:r>
              <a:rPr lang="en-US" dirty="0"/>
              <a:t>www.itcast.cn</a:t>
            </a:r>
          </a:p>
        </p:txBody>
      </p:sp>
      <p:sp>
        <p:nvSpPr>
          <p:cNvPr id="4" name="Rectangle 9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9A983B1-E876-8645-A48B-02466599CDD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8071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755650" y="1989138"/>
            <a:ext cx="3771900" cy="40989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79950" y="1989138"/>
            <a:ext cx="3771900" cy="40989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北京传智播客教育   </a:t>
            </a:r>
            <a:r>
              <a:rPr lang="en-US" dirty="0"/>
              <a:t>www.itcast.cn</a:t>
            </a:r>
          </a:p>
        </p:txBody>
      </p:sp>
      <p:sp>
        <p:nvSpPr>
          <p:cNvPr id="7" name="Rectangle 9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61AFD4C-EA90-B24B-93FE-0E5C1536591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0695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8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北京传智播客教育   </a:t>
            </a:r>
            <a:r>
              <a:rPr lang="en-US" dirty="0"/>
              <a:t>www.itcast.cn</a:t>
            </a:r>
          </a:p>
        </p:txBody>
      </p:sp>
      <p:sp>
        <p:nvSpPr>
          <p:cNvPr id="9" name="Rectangle 9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CF8C7C7-3D8A-CB4F-86D1-7C28B65EFF9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7264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7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北京传智播客教育   </a:t>
            </a:r>
            <a:r>
              <a:rPr lang="en-US" dirty="0"/>
              <a:t>www.itcast.cn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354F0B-ED18-024D-AFAB-25701A93637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9655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8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北京传智播客教育   </a:t>
            </a:r>
            <a:r>
              <a:rPr lang="en-US" dirty="0"/>
              <a:t>www.itcast.cn</a:t>
            </a:r>
          </a:p>
        </p:txBody>
      </p:sp>
      <p:sp>
        <p:nvSpPr>
          <p:cNvPr id="4" name="Rectangle 9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DC635B8-796C-2D4F-8815-A3850FDE47F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5601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北京传智播客教育   </a:t>
            </a:r>
            <a:r>
              <a:rPr lang="en-US" dirty="0"/>
              <a:t>www.itcast.cn</a:t>
            </a:r>
          </a:p>
        </p:txBody>
      </p:sp>
      <p:sp>
        <p:nvSpPr>
          <p:cNvPr id="7" name="Rectangle 9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6DDDE4-AAF0-7D46-9F18-C64D5218506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3987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北京传智播客教育   </a:t>
            </a:r>
            <a:r>
              <a:rPr lang="en-US" dirty="0"/>
              <a:t>www.itcast.cn</a:t>
            </a:r>
          </a:p>
        </p:txBody>
      </p:sp>
      <p:sp>
        <p:nvSpPr>
          <p:cNvPr id="7" name="Rectangle 9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957AFEB-84A9-3D43-A4A1-35EAE3F47D0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1897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北京传智播客教育   </a:t>
            </a:r>
            <a:r>
              <a:rPr lang="en-US" dirty="0"/>
              <a:t>www.itcast.cn</a:t>
            </a:r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3BF0B1C-9789-2442-B824-79512C11555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0829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10338" y="333375"/>
            <a:ext cx="1941512" cy="575468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684213" y="333375"/>
            <a:ext cx="5673725" cy="575468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北京传智播客教育   </a:t>
            </a:r>
            <a:r>
              <a:rPr lang="en-US" dirty="0"/>
              <a:t>www.itcast.cn</a:t>
            </a:r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821C5E9-AAA9-C349-8625-57F6105BCCA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5579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北京传智播客教育   </a:t>
            </a:r>
            <a:r>
              <a:rPr lang="en-US" dirty="0"/>
              <a:t>www.itcast.cn</a:t>
            </a:r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591C68-0691-ED4A-9011-53B356FC25B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8283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北京传智播客教育   </a:t>
            </a:r>
            <a:r>
              <a:rPr lang="en-US" dirty="0"/>
              <a:t>www.itcast.cn</a:t>
            </a:r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1882E26-3494-FD44-A95C-671F958E394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5933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北京传智播客教育   </a:t>
            </a:r>
            <a:r>
              <a:rPr lang="en-US" dirty="0"/>
              <a:t>www.itcast.cn</a:t>
            </a:r>
          </a:p>
        </p:txBody>
      </p:sp>
      <p:sp>
        <p:nvSpPr>
          <p:cNvPr id="7" name="Rectangle 9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4A0311-A510-814C-BFD4-81BB9243396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0352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北京传智播客教育   </a:t>
            </a:r>
            <a:r>
              <a:rPr lang="en-US" dirty="0"/>
              <a:t>www.itcast.cn</a:t>
            </a:r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34D66C-1C56-9143-AE5D-6D1D7E215AB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7861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755650" y="1989138"/>
            <a:ext cx="3771900" cy="40989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79950" y="1989138"/>
            <a:ext cx="3771900" cy="40989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北京传智播客教育   </a:t>
            </a:r>
            <a:r>
              <a:rPr lang="en-US" dirty="0"/>
              <a:t>www.itcast.cn</a:t>
            </a:r>
          </a:p>
        </p:txBody>
      </p:sp>
      <p:sp>
        <p:nvSpPr>
          <p:cNvPr id="7" name="Rectangle 9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AAE557-5C2B-2D4F-A5AA-0FB598C99D2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9011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8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北京传智播客教育   </a:t>
            </a:r>
            <a:r>
              <a:rPr lang="en-US" dirty="0"/>
              <a:t>www.itcast.cn</a:t>
            </a:r>
          </a:p>
        </p:txBody>
      </p:sp>
      <p:sp>
        <p:nvSpPr>
          <p:cNvPr id="9" name="Rectangle 9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0D5F1A4-E2C3-EE42-9434-04264DAD690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3001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7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北京传智播客教育   </a:t>
            </a:r>
            <a:r>
              <a:rPr lang="en-US" dirty="0"/>
              <a:t>www.itcast.cn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7814F8-6848-2148-8B29-260601ADB46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6876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8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北京传智播客教育   </a:t>
            </a:r>
            <a:r>
              <a:rPr lang="en-US" dirty="0"/>
              <a:t>www.itcast.cn</a:t>
            </a:r>
          </a:p>
        </p:txBody>
      </p:sp>
      <p:sp>
        <p:nvSpPr>
          <p:cNvPr id="4" name="Rectangle 9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509AD12-D965-2C4C-B780-DC228150A15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819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北京传智播客教育   </a:t>
            </a:r>
            <a:r>
              <a:rPr lang="en-US" dirty="0"/>
              <a:t>www.itcast.cn</a:t>
            </a:r>
          </a:p>
        </p:txBody>
      </p:sp>
      <p:sp>
        <p:nvSpPr>
          <p:cNvPr id="7" name="Rectangle 9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1B789E-B30B-6B4C-9D8F-53F9530A998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0692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北京传智播客教育   </a:t>
            </a:r>
            <a:r>
              <a:rPr lang="en-US" dirty="0"/>
              <a:t>www.itcast.cn</a:t>
            </a:r>
          </a:p>
        </p:txBody>
      </p:sp>
      <p:sp>
        <p:nvSpPr>
          <p:cNvPr id="7" name="Rectangle 9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1802377-9607-CE4A-B483-A790966EFD3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4991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北京传智播客教育   </a:t>
            </a:r>
            <a:r>
              <a:rPr lang="en-US" dirty="0"/>
              <a:t>www.itcast.cn</a:t>
            </a:r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D2D17AE-398D-6A44-A774-EAC5CFC177A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5491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10338" y="333375"/>
            <a:ext cx="1941512" cy="575468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684213" y="333375"/>
            <a:ext cx="5673725" cy="575468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北京传智播客教育   </a:t>
            </a:r>
            <a:r>
              <a:rPr lang="en-US" dirty="0"/>
              <a:t>www.itcast.cn</a:t>
            </a:r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8F1F31F-C7C8-7F4F-B81E-7A70BA1AA1F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6928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北京传智播客教育   </a:t>
            </a:r>
            <a:r>
              <a:rPr lang="en-US" dirty="0"/>
              <a:t>www.itcast.cn</a:t>
            </a:r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D1E9F3-C790-C84E-A660-DF63EED848F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9423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北京传智播客教育   </a:t>
            </a:r>
            <a:r>
              <a:rPr lang="en-US" dirty="0"/>
              <a:t>www.itcast.cn</a:t>
            </a:r>
          </a:p>
        </p:txBody>
      </p:sp>
      <p:sp>
        <p:nvSpPr>
          <p:cNvPr id="7" name="Rectangle 9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C48FC79-0EDC-154F-97DA-09E7BAD8373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9587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北京传智播客教育   </a:t>
            </a:r>
            <a:r>
              <a:rPr lang="en-US" dirty="0"/>
              <a:t>www.itcast.cn</a:t>
            </a:r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D9B3862-998D-C34A-94E6-49D56B2303A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3598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北京传智播客教育   </a:t>
            </a:r>
            <a:r>
              <a:rPr lang="en-US" dirty="0"/>
              <a:t>www.itcast.cn</a:t>
            </a:r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4E82E94-2F36-7647-BEDE-713E213BD4B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0713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755650" y="1989138"/>
            <a:ext cx="3771900" cy="40989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79950" y="1989138"/>
            <a:ext cx="3771900" cy="40989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北京传智播客教育   </a:t>
            </a:r>
            <a:r>
              <a:rPr lang="en-US" dirty="0"/>
              <a:t>www.itcast.cn</a:t>
            </a:r>
          </a:p>
        </p:txBody>
      </p:sp>
      <p:sp>
        <p:nvSpPr>
          <p:cNvPr id="7" name="Rectangle 9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5D08398-70A4-3B4E-AAF6-CE8E77F8996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8460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8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北京传智播客教育   </a:t>
            </a:r>
            <a:r>
              <a:rPr lang="en-US" dirty="0"/>
              <a:t>www.itcast.cn</a:t>
            </a:r>
          </a:p>
        </p:txBody>
      </p:sp>
      <p:sp>
        <p:nvSpPr>
          <p:cNvPr id="9" name="Rectangle 9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FC31C20-6C80-9245-AE0D-44DFA825A54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4567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7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北京传智播客教育   </a:t>
            </a:r>
            <a:r>
              <a:rPr lang="en-US" dirty="0"/>
              <a:t>www.itcast.cn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A721F0-9C39-094B-B3C7-49CA7EE8750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4094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8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北京传智播客教育   </a:t>
            </a:r>
            <a:r>
              <a:rPr lang="en-US" dirty="0"/>
              <a:t>www.itcast.cn</a:t>
            </a:r>
          </a:p>
        </p:txBody>
      </p:sp>
      <p:sp>
        <p:nvSpPr>
          <p:cNvPr id="4" name="Rectangle 9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57302D7-9A78-EA48-8888-E1C3D48913F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2592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北京传智播客教育   </a:t>
            </a:r>
            <a:r>
              <a:rPr lang="en-US" dirty="0"/>
              <a:t>www.itcast.cn</a:t>
            </a:r>
          </a:p>
        </p:txBody>
      </p:sp>
      <p:sp>
        <p:nvSpPr>
          <p:cNvPr id="7" name="Rectangle 9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9B76DB-1C05-6443-9FCC-BD61057CDCB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5329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北京传智播客教育   </a:t>
            </a:r>
            <a:r>
              <a:rPr lang="en-US" dirty="0"/>
              <a:t>www.itcast.cn</a:t>
            </a:r>
          </a:p>
        </p:txBody>
      </p:sp>
      <p:sp>
        <p:nvSpPr>
          <p:cNvPr id="7" name="Rectangle 9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4405A29-5BFF-754F-9611-E29E530B3B0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1114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北京传智播客教育   </a:t>
            </a:r>
            <a:r>
              <a:rPr lang="en-US" dirty="0"/>
              <a:t>www.itcast.cn</a:t>
            </a:r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3D76475-9AAE-4943-BE13-F55B6581A9F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330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10338" y="333375"/>
            <a:ext cx="1941512" cy="575468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684213" y="333375"/>
            <a:ext cx="5673725" cy="575468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北京传智播客教育   </a:t>
            </a:r>
            <a:r>
              <a:rPr lang="en-US" dirty="0"/>
              <a:t>www.itcast.cn</a:t>
            </a:r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7814FBB-E003-4D48-9F8E-5ED125FC795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0347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10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0.xml"/><Relationship Id="rId12" Type="http://schemas.openxmlformats.org/officeDocument/2006/relationships/theme" Target="../theme/theme10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00.xml"/><Relationship Id="rId2" Type="http://schemas.openxmlformats.org/officeDocument/2006/relationships/slideLayout" Target="../slideLayouts/slideLayout101.xml"/><Relationship Id="rId3" Type="http://schemas.openxmlformats.org/officeDocument/2006/relationships/slideLayout" Target="../slideLayouts/slideLayout102.xml"/><Relationship Id="rId4" Type="http://schemas.openxmlformats.org/officeDocument/2006/relationships/slideLayout" Target="../slideLayouts/slideLayout103.xml"/><Relationship Id="rId5" Type="http://schemas.openxmlformats.org/officeDocument/2006/relationships/slideLayout" Target="../slideLayouts/slideLayout104.xml"/><Relationship Id="rId6" Type="http://schemas.openxmlformats.org/officeDocument/2006/relationships/slideLayout" Target="../slideLayouts/slideLayout105.xml"/><Relationship Id="rId7" Type="http://schemas.openxmlformats.org/officeDocument/2006/relationships/slideLayout" Target="../slideLayouts/slideLayout106.xml"/><Relationship Id="rId8" Type="http://schemas.openxmlformats.org/officeDocument/2006/relationships/slideLayout" Target="../slideLayouts/slideLayout107.xml"/><Relationship Id="rId9" Type="http://schemas.openxmlformats.org/officeDocument/2006/relationships/slideLayout" Target="../slideLayouts/slideLayout108.xml"/><Relationship Id="rId10" Type="http://schemas.openxmlformats.org/officeDocument/2006/relationships/slideLayout" Target="../slideLayouts/slideLayout109.xml"/></Relationships>
</file>

<file path=ppt/slideMasters/_rels/slideMaster1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21.xml"/><Relationship Id="rId12" Type="http://schemas.openxmlformats.org/officeDocument/2006/relationships/theme" Target="../theme/theme1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11.xml"/><Relationship Id="rId2" Type="http://schemas.openxmlformats.org/officeDocument/2006/relationships/slideLayout" Target="../slideLayouts/slideLayout112.xml"/><Relationship Id="rId3" Type="http://schemas.openxmlformats.org/officeDocument/2006/relationships/slideLayout" Target="../slideLayouts/slideLayout113.xml"/><Relationship Id="rId4" Type="http://schemas.openxmlformats.org/officeDocument/2006/relationships/slideLayout" Target="../slideLayouts/slideLayout114.xml"/><Relationship Id="rId5" Type="http://schemas.openxmlformats.org/officeDocument/2006/relationships/slideLayout" Target="../slideLayouts/slideLayout115.xml"/><Relationship Id="rId6" Type="http://schemas.openxmlformats.org/officeDocument/2006/relationships/slideLayout" Target="../slideLayouts/slideLayout116.xml"/><Relationship Id="rId7" Type="http://schemas.openxmlformats.org/officeDocument/2006/relationships/slideLayout" Target="../slideLayouts/slideLayout117.xml"/><Relationship Id="rId8" Type="http://schemas.openxmlformats.org/officeDocument/2006/relationships/slideLayout" Target="../slideLayouts/slideLayout118.xml"/><Relationship Id="rId9" Type="http://schemas.openxmlformats.org/officeDocument/2006/relationships/slideLayout" Target="../slideLayouts/slideLayout119.xml"/><Relationship Id="rId10" Type="http://schemas.openxmlformats.org/officeDocument/2006/relationships/slideLayout" Target="../slideLayouts/slideLayout120.xml"/></Relationships>
</file>

<file path=ppt/slideMasters/_rels/slideMaster1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32.xml"/><Relationship Id="rId12" Type="http://schemas.openxmlformats.org/officeDocument/2006/relationships/theme" Target="../theme/theme12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22.xml"/><Relationship Id="rId2" Type="http://schemas.openxmlformats.org/officeDocument/2006/relationships/slideLayout" Target="../slideLayouts/slideLayout123.xml"/><Relationship Id="rId3" Type="http://schemas.openxmlformats.org/officeDocument/2006/relationships/slideLayout" Target="../slideLayouts/slideLayout124.xml"/><Relationship Id="rId4" Type="http://schemas.openxmlformats.org/officeDocument/2006/relationships/slideLayout" Target="../slideLayouts/slideLayout125.xml"/><Relationship Id="rId5" Type="http://schemas.openxmlformats.org/officeDocument/2006/relationships/slideLayout" Target="../slideLayouts/slideLayout126.xml"/><Relationship Id="rId6" Type="http://schemas.openxmlformats.org/officeDocument/2006/relationships/slideLayout" Target="../slideLayouts/slideLayout127.xml"/><Relationship Id="rId7" Type="http://schemas.openxmlformats.org/officeDocument/2006/relationships/slideLayout" Target="../slideLayouts/slideLayout128.xml"/><Relationship Id="rId8" Type="http://schemas.openxmlformats.org/officeDocument/2006/relationships/slideLayout" Target="../slideLayouts/slideLayout129.xml"/><Relationship Id="rId9" Type="http://schemas.openxmlformats.org/officeDocument/2006/relationships/slideLayout" Target="../slideLayouts/slideLayout130.xml"/><Relationship Id="rId10" Type="http://schemas.openxmlformats.org/officeDocument/2006/relationships/slideLayout" Target="../slideLayouts/slideLayout131.xml"/></Relationships>
</file>

<file path=ppt/slideMasters/_rels/slideMaster1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43.xml"/><Relationship Id="rId12" Type="http://schemas.openxmlformats.org/officeDocument/2006/relationships/theme" Target="../theme/theme13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33.xml"/><Relationship Id="rId2" Type="http://schemas.openxmlformats.org/officeDocument/2006/relationships/slideLayout" Target="../slideLayouts/slideLayout134.xml"/><Relationship Id="rId3" Type="http://schemas.openxmlformats.org/officeDocument/2006/relationships/slideLayout" Target="../slideLayouts/slideLayout135.xml"/><Relationship Id="rId4" Type="http://schemas.openxmlformats.org/officeDocument/2006/relationships/slideLayout" Target="../slideLayouts/slideLayout136.xml"/><Relationship Id="rId5" Type="http://schemas.openxmlformats.org/officeDocument/2006/relationships/slideLayout" Target="../slideLayouts/slideLayout137.xml"/><Relationship Id="rId6" Type="http://schemas.openxmlformats.org/officeDocument/2006/relationships/slideLayout" Target="../slideLayouts/slideLayout138.xml"/><Relationship Id="rId7" Type="http://schemas.openxmlformats.org/officeDocument/2006/relationships/slideLayout" Target="../slideLayouts/slideLayout139.xml"/><Relationship Id="rId8" Type="http://schemas.openxmlformats.org/officeDocument/2006/relationships/slideLayout" Target="../slideLayouts/slideLayout140.xml"/><Relationship Id="rId9" Type="http://schemas.openxmlformats.org/officeDocument/2006/relationships/slideLayout" Target="../slideLayouts/slideLayout141.xml"/><Relationship Id="rId10" Type="http://schemas.openxmlformats.org/officeDocument/2006/relationships/slideLayout" Target="../slideLayouts/slideLayout142.xml"/></Relationships>
</file>

<file path=ppt/slideMasters/_rels/slideMaster14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54.xml"/><Relationship Id="rId12" Type="http://schemas.openxmlformats.org/officeDocument/2006/relationships/theme" Target="../theme/theme14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44.xml"/><Relationship Id="rId2" Type="http://schemas.openxmlformats.org/officeDocument/2006/relationships/slideLayout" Target="../slideLayouts/slideLayout145.xml"/><Relationship Id="rId3" Type="http://schemas.openxmlformats.org/officeDocument/2006/relationships/slideLayout" Target="../slideLayouts/slideLayout146.xml"/><Relationship Id="rId4" Type="http://schemas.openxmlformats.org/officeDocument/2006/relationships/slideLayout" Target="../slideLayouts/slideLayout147.xml"/><Relationship Id="rId5" Type="http://schemas.openxmlformats.org/officeDocument/2006/relationships/slideLayout" Target="../slideLayouts/slideLayout148.xml"/><Relationship Id="rId6" Type="http://schemas.openxmlformats.org/officeDocument/2006/relationships/slideLayout" Target="../slideLayouts/slideLayout149.xml"/><Relationship Id="rId7" Type="http://schemas.openxmlformats.org/officeDocument/2006/relationships/slideLayout" Target="../slideLayouts/slideLayout150.xml"/><Relationship Id="rId8" Type="http://schemas.openxmlformats.org/officeDocument/2006/relationships/slideLayout" Target="../slideLayouts/slideLayout151.xml"/><Relationship Id="rId9" Type="http://schemas.openxmlformats.org/officeDocument/2006/relationships/slideLayout" Target="../slideLayouts/slideLayout152.xml"/><Relationship Id="rId10" Type="http://schemas.openxmlformats.org/officeDocument/2006/relationships/slideLayout" Target="../slideLayouts/slideLayout153.xml"/></Relationships>
</file>

<file path=ppt/slideMasters/_rels/slideMaster15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65.xml"/><Relationship Id="rId12" Type="http://schemas.openxmlformats.org/officeDocument/2006/relationships/theme" Target="../theme/theme15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55.xml"/><Relationship Id="rId2" Type="http://schemas.openxmlformats.org/officeDocument/2006/relationships/slideLayout" Target="../slideLayouts/slideLayout156.xml"/><Relationship Id="rId3" Type="http://schemas.openxmlformats.org/officeDocument/2006/relationships/slideLayout" Target="../slideLayouts/slideLayout157.xml"/><Relationship Id="rId4" Type="http://schemas.openxmlformats.org/officeDocument/2006/relationships/slideLayout" Target="../slideLayouts/slideLayout158.xml"/><Relationship Id="rId5" Type="http://schemas.openxmlformats.org/officeDocument/2006/relationships/slideLayout" Target="../slideLayouts/slideLayout159.xml"/><Relationship Id="rId6" Type="http://schemas.openxmlformats.org/officeDocument/2006/relationships/slideLayout" Target="../slideLayouts/slideLayout160.xml"/><Relationship Id="rId7" Type="http://schemas.openxmlformats.org/officeDocument/2006/relationships/slideLayout" Target="../slideLayouts/slideLayout161.xml"/><Relationship Id="rId8" Type="http://schemas.openxmlformats.org/officeDocument/2006/relationships/slideLayout" Target="../slideLayouts/slideLayout162.xml"/><Relationship Id="rId9" Type="http://schemas.openxmlformats.org/officeDocument/2006/relationships/slideLayout" Target="../slideLayouts/slideLayout163.xml"/><Relationship Id="rId10" Type="http://schemas.openxmlformats.org/officeDocument/2006/relationships/slideLayout" Target="../slideLayouts/slideLayout164.xml"/></Relationships>
</file>

<file path=ppt/slideMasters/_rels/slideMaster16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76.xml"/><Relationship Id="rId12" Type="http://schemas.openxmlformats.org/officeDocument/2006/relationships/theme" Target="../theme/theme16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66.xml"/><Relationship Id="rId2" Type="http://schemas.openxmlformats.org/officeDocument/2006/relationships/slideLayout" Target="../slideLayouts/slideLayout167.xml"/><Relationship Id="rId3" Type="http://schemas.openxmlformats.org/officeDocument/2006/relationships/slideLayout" Target="../slideLayouts/slideLayout168.xml"/><Relationship Id="rId4" Type="http://schemas.openxmlformats.org/officeDocument/2006/relationships/slideLayout" Target="../slideLayouts/slideLayout169.xml"/><Relationship Id="rId5" Type="http://schemas.openxmlformats.org/officeDocument/2006/relationships/slideLayout" Target="../slideLayouts/slideLayout170.xml"/><Relationship Id="rId6" Type="http://schemas.openxmlformats.org/officeDocument/2006/relationships/slideLayout" Target="../slideLayouts/slideLayout171.xml"/><Relationship Id="rId7" Type="http://schemas.openxmlformats.org/officeDocument/2006/relationships/slideLayout" Target="../slideLayouts/slideLayout172.xml"/><Relationship Id="rId8" Type="http://schemas.openxmlformats.org/officeDocument/2006/relationships/slideLayout" Target="../slideLayouts/slideLayout173.xml"/><Relationship Id="rId9" Type="http://schemas.openxmlformats.org/officeDocument/2006/relationships/slideLayout" Target="../slideLayouts/slideLayout174.xml"/><Relationship Id="rId10" Type="http://schemas.openxmlformats.org/officeDocument/2006/relationships/slideLayout" Target="../slideLayouts/slideLayout175.xml"/></Relationships>
</file>

<file path=ppt/slideMasters/_rels/slideMaster17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87.xml"/><Relationship Id="rId12" Type="http://schemas.openxmlformats.org/officeDocument/2006/relationships/theme" Target="../theme/theme17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77.xml"/><Relationship Id="rId2" Type="http://schemas.openxmlformats.org/officeDocument/2006/relationships/slideLayout" Target="../slideLayouts/slideLayout178.xml"/><Relationship Id="rId3" Type="http://schemas.openxmlformats.org/officeDocument/2006/relationships/slideLayout" Target="../slideLayouts/slideLayout179.xml"/><Relationship Id="rId4" Type="http://schemas.openxmlformats.org/officeDocument/2006/relationships/slideLayout" Target="../slideLayouts/slideLayout180.xml"/><Relationship Id="rId5" Type="http://schemas.openxmlformats.org/officeDocument/2006/relationships/slideLayout" Target="../slideLayouts/slideLayout181.xml"/><Relationship Id="rId6" Type="http://schemas.openxmlformats.org/officeDocument/2006/relationships/slideLayout" Target="../slideLayouts/slideLayout182.xml"/><Relationship Id="rId7" Type="http://schemas.openxmlformats.org/officeDocument/2006/relationships/slideLayout" Target="../slideLayouts/slideLayout183.xml"/><Relationship Id="rId8" Type="http://schemas.openxmlformats.org/officeDocument/2006/relationships/slideLayout" Target="../slideLayouts/slideLayout184.xml"/><Relationship Id="rId9" Type="http://schemas.openxmlformats.org/officeDocument/2006/relationships/slideLayout" Target="../slideLayouts/slideLayout185.xml"/><Relationship Id="rId10" Type="http://schemas.openxmlformats.org/officeDocument/2006/relationships/slideLayout" Target="../slideLayouts/slideLayout186.xml"/></Relationships>
</file>

<file path=ppt/slideMasters/_rels/slideMaster18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98.xml"/><Relationship Id="rId12" Type="http://schemas.openxmlformats.org/officeDocument/2006/relationships/theme" Target="../theme/theme18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88.xml"/><Relationship Id="rId2" Type="http://schemas.openxmlformats.org/officeDocument/2006/relationships/slideLayout" Target="../slideLayouts/slideLayout189.xml"/><Relationship Id="rId3" Type="http://schemas.openxmlformats.org/officeDocument/2006/relationships/slideLayout" Target="../slideLayouts/slideLayout190.xml"/><Relationship Id="rId4" Type="http://schemas.openxmlformats.org/officeDocument/2006/relationships/slideLayout" Target="../slideLayouts/slideLayout191.xml"/><Relationship Id="rId5" Type="http://schemas.openxmlformats.org/officeDocument/2006/relationships/slideLayout" Target="../slideLayouts/slideLayout192.xml"/><Relationship Id="rId6" Type="http://schemas.openxmlformats.org/officeDocument/2006/relationships/slideLayout" Target="../slideLayouts/slideLayout193.xml"/><Relationship Id="rId7" Type="http://schemas.openxmlformats.org/officeDocument/2006/relationships/slideLayout" Target="../slideLayouts/slideLayout194.xml"/><Relationship Id="rId8" Type="http://schemas.openxmlformats.org/officeDocument/2006/relationships/slideLayout" Target="../slideLayouts/slideLayout195.xml"/><Relationship Id="rId9" Type="http://schemas.openxmlformats.org/officeDocument/2006/relationships/slideLayout" Target="../slideLayouts/slideLayout196.xml"/><Relationship Id="rId10" Type="http://schemas.openxmlformats.org/officeDocument/2006/relationships/slideLayout" Target="../slideLayouts/slideLayout197.xml"/></Relationships>
</file>

<file path=ppt/slideMasters/_rels/slideMaster19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09.xml"/><Relationship Id="rId12" Type="http://schemas.openxmlformats.org/officeDocument/2006/relationships/theme" Target="../theme/theme19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slideLayout" Target="../slideLayouts/slideLayout203.xml"/><Relationship Id="rId6" Type="http://schemas.openxmlformats.org/officeDocument/2006/relationships/slideLayout" Target="../slideLayouts/slideLayout204.xml"/><Relationship Id="rId7" Type="http://schemas.openxmlformats.org/officeDocument/2006/relationships/slideLayout" Target="../slideLayouts/slideLayout205.xml"/><Relationship Id="rId8" Type="http://schemas.openxmlformats.org/officeDocument/2006/relationships/slideLayout" Target="../slideLayouts/slideLayout206.xml"/><Relationship Id="rId9" Type="http://schemas.openxmlformats.org/officeDocument/2006/relationships/slideLayout" Target="../slideLayouts/slideLayout207.xml"/><Relationship Id="rId10" Type="http://schemas.openxmlformats.org/officeDocument/2006/relationships/slideLayout" Target="../slideLayouts/slideLayout208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_rels/slideMaster20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0.xml"/><Relationship Id="rId12" Type="http://schemas.openxmlformats.org/officeDocument/2006/relationships/theme" Target="../theme/theme20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210.xml"/><Relationship Id="rId2" Type="http://schemas.openxmlformats.org/officeDocument/2006/relationships/slideLayout" Target="../slideLayouts/slideLayout211.xml"/><Relationship Id="rId3" Type="http://schemas.openxmlformats.org/officeDocument/2006/relationships/slideLayout" Target="../slideLayouts/slideLayout212.xml"/><Relationship Id="rId4" Type="http://schemas.openxmlformats.org/officeDocument/2006/relationships/slideLayout" Target="../slideLayouts/slideLayout213.xml"/><Relationship Id="rId5" Type="http://schemas.openxmlformats.org/officeDocument/2006/relationships/slideLayout" Target="../slideLayouts/slideLayout214.xml"/><Relationship Id="rId6" Type="http://schemas.openxmlformats.org/officeDocument/2006/relationships/slideLayout" Target="../slideLayouts/slideLayout215.xml"/><Relationship Id="rId7" Type="http://schemas.openxmlformats.org/officeDocument/2006/relationships/slideLayout" Target="../slideLayouts/slideLayout216.xml"/><Relationship Id="rId8" Type="http://schemas.openxmlformats.org/officeDocument/2006/relationships/slideLayout" Target="../slideLayouts/slideLayout217.xml"/><Relationship Id="rId9" Type="http://schemas.openxmlformats.org/officeDocument/2006/relationships/slideLayout" Target="../slideLayouts/slideLayout218.xml"/><Relationship Id="rId10" Type="http://schemas.openxmlformats.org/officeDocument/2006/relationships/slideLayout" Target="../slideLayouts/slideLayout219.xml"/></Relationships>
</file>

<file path=ppt/slideMasters/_rels/slideMaster2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31.xml"/><Relationship Id="rId12" Type="http://schemas.openxmlformats.org/officeDocument/2006/relationships/theme" Target="../theme/theme2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221.xml"/><Relationship Id="rId2" Type="http://schemas.openxmlformats.org/officeDocument/2006/relationships/slideLayout" Target="../slideLayouts/slideLayout222.xml"/><Relationship Id="rId3" Type="http://schemas.openxmlformats.org/officeDocument/2006/relationships/slideLayout" Target="../slideLayouts/slideLayout223.xml"/><Relationship Id="rId4" Type="http://schemas.openxmlformats.org/officeDocument/2006/relationships/slideLayout" Target="../slideLayouts/slideLayout224.xml"/><Relationship Id="rId5" Type="http://schemas.openxmlformats.org/officeDocument/2006/relationships/slideLayout" Target="../slideLayouts/slideLayout225.xml"/><Relationship Id="rId6" Type="http://schemas.openxmlformats.org/officeDocument/2006/relationships/slideLayout" Target="../slideLayouts/slideLayout226.xml"/><Relationship Id="rId7" Type="http://schemas.openxmlformats.org/officeDocument/2006/relationships/slideLayout" Target="../slideLayouts/slideLayout227.xml"/><Relationship Id="rId8" Type="http://schemas.openxmlformats.org/officeDocument/2006/relationships/slideLayout" Target="../slideLayouts/slideLayout228.xml"/><Relationship Id="rId9" Type="http://schemas.openxmlformats.org/officeDocument/2006/relationships/slideLayout" Target="../slideLayouts/slideLayout229.xml"/><Relationship Id="rId10" Type="http://schemas.openxmlformats.org/officeDocument/2006/relationships/slideLayout" Target="../slideLayouts/slideLayout230.xml"/></Relationships>
</file>

<file path=ppt/slideMasters/_rels/slideMaster2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42.xml"/><Relationship Id="rId12" Type="http://schemas.openxmlformats.org/officeDocument/2006/relationships/theme" Target="../theme/theme22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232.xml"/><Relationship Id="rId2" Type="http://schemas.openxmlformats.org/officeDocument/2006/relationships/slideLayout" Target="../slideLayouts/slideLayout233.xml"/><Relationship Id="rId3" Type="http://schemas.openxmlformats.org/officeDocument/2006/relationships/slideLayout" Target="../slideLayouts/slideLayout234.xml"/><Relationship Id="rId4" Type="http://schemas.openxmlformats.org/officeDocument/2006/relationships/slideLayout" Target="../slideLayouts/slideLayout235.xml"/><Relationship Id="rId5" Type="http://schemas.openxmlformats.org/officeDocument/2006/relationships/slideLayout" Target="../slideLayouts/slideLayout236.xml"/><Relationship Id="rId6" Type="http://schemas.openxmlformats.org/officeDocument/2006/relationships/slideLayout" Target="../slideLayouts/slideLayout237.xml"/><Relationship Id="rId7" Type="http://schemas.openxmlformats.org/officeDocument/2006/relationships/slideLayout" Target="../slideLayouts/slideLayout238.xml"/><Relationship Id="rId8" Type="http://schemas.openxmlformats.org/officeDocument/2006/relationships/slideLayout" Target="../slideLayouts/slideLayout239.xml"/><Relationship Id="rId9" Type="http://schemas.openxmlformats.org/officeDocument/2006/relationships/slideLayout" Target="../slideLayouts/slideLayout240.xml"/><Relationship Id="rId10" Type="http://schemas.openxmlformats.org/officeDocument/2006/relationships/slideLayout" Target="../slideLayouts/slideLayout241.xml"/></Relationships>
</file>

<file path=ppt/slideMasters/_rels/slideMaster2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53.xml"/><Relationship Id="rId12" Type="http://schemas.openxmlformats.org/officeDocument/2006/relationships/theme" Target="../theme/theme23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243.xml"/><Relationship Id="rId2" Type="http://schemas.openxmlformats.org/officeDocument/2006/relationships/slideLayout" Target="../slideLayouts/slideLayout244.xml"/><Relationship Id="rId3" Type="http://schemas.openxmlformats.org/officeDocument/2006/relationships/slideLayout" Target="../slideLayouts/slideLayout245.xml"/><Relationship Id="rId4" Type="http://schemas.openxmlformats.org/officeDocument/2006/relationships/slideLayout" Target="../slideLayouts/slideLayout246.xml"/><Relationship Id="rId5" Type="http://schemas.openxmlformats.org/officeDocument/2006/relationships/slideLayout" Target="../slideLayouts/slideLayout247.xml"/><Relationship Id="rId6" Type="http://schemas.openxmlformats.org/officeDocument/2006/relationships/slideLayout" Target="../slideLayouts/slideLayout248.xml"/><Relationship Id="rId7" Type="http://schemas.openxmlformats.org/officeDocument/2006/relationships/slideLayout" Target="../slideLayouts/slideLayout249.xml"/><Relationship Id="rId8" Type="http://schemas.openxmlformats.org/officeDocument/2006/relationships/slideLayout" Target="../slideLayouts/slideLayout250.xml"/><Relationship Id="rId9" Type="http://schemas.openxmlformats.org/officeDocument/2006/relationships/slideLayout" Target="../slideLayouts/slideLayout251.xml"/><Relationship Id="rId10" Type="http://schemas.openxmlformats.org/officeDocument/2006/relationships/slideLayout" Target="../slideLayouts/slideLayout252.xml"/></Relationships>
</file>

<file path=ppt/slideMasters/_rels/slideMaster24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64.xml"/><Relationship Id="rId12" Type="http://schemas.openxmlformats.org/officeDocument/2006/relationships/theme" Target="../theme/theme24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254.xml"/><Relationship Id="rId2" Type="http://schemas.openxmlformats.org/officeDocument/2006/relationships/slideLayout" Target="../slideLayouts/slideLayout255.xml"/><Relationship Id="rId3" Type="http://schemas.openxmlformats.org/officeDocument/2006/relationships/slideLayout" Target="../slideLayouts/slideLayout256.xml"/><Relationship Id="rId4" Type="http://schemas.openxmlformats.org/officeDocument/2006/relationships/slideLayout" Target="../slideLayouts/slideLayout257.xml"/><Relationship Id="rId5" Type="http://schemas.openxmlformats.org/officeDocument/2006/relationships/slideLayout" Target="../slideLayouts/slideLayout258.xml"/><Relationship Id="rId6" Type="http://schemas.openxmlformats.org/officeDocument/2006/relationships/slideLayout" Target="../slideLayouts/slideLayout259.xml"/><Relationship Id="rId7" Type="http://schemas.openxmlformats.org/officeDocument/2006/relationships/slideLayout" Target="../slideLayouts/slideLayout260.xml"/><Relationship Id="rId8" Type="http://schemas.openxmlformats.org/officeDocument/2006/relationships/slideLayout" Target="../slideLayouts/slideLayout261.xml"/><Relationship Id="rId9" Type="http://schemas.openxmlformats.org/officeDocument/2006/relationships/slideLayout" Target="../slideLayouts/slideLayout262.xml"/><Relationship Id="rId10" Type="http://schemas.openxmlformats.org/officeDocument/2006/relationships/slideLayout" Target="../slideLayouts/slideLayout263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3.xml"/><Relationship Id="rId12" Type="http://schemas.openxmlformats.org/officeDocument/2006/relationships/theme" Target="../theme/theme3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/Relationships>
</file>

<file path=ppt/slideMasters/_rels/slideMaster4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44.xml"/><Relationship Id="rId12" Type="http://schemas.openxmlformats.org/officeDocument/2006/relationships/theme" Target="../theme/theme4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34.xml"/><Relationship Id="rId2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0.xml"/><Relationship Id="rId8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3.xml"/></Relationships>
</file>

<file path=ppt/slideMasters/_rels/slideMaster5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55.xml"/><Relationship Id="rId12" Type="http://schemas.openxmlformats.org/officeDocument/2006/relationships/theme" Target="../theme/theme5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2" Type="http://schemas.openxmlformats.org/officeDocument/2006/relationships/slideLayout" Target="../slideLayouts/slideLayout46.xml"/><Relationship Id="rId3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1.xml"/><Relationship Id="rId8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4.xml"/></Relationships>
</file>

<file path=ppt/slideMasters/_rels/slideMaster6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66.xml"/><Relationship Id="rId12" Type="http://schemas.openxmlformats.org/officeDocument/2006/relationships/theme" Target="../theme/theme6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56.xml"/><Relationship Id="rId2" Type="http://schemas.openxmlformats.org/officeDocument/2006/relationships/slideLayout" Target="../slideLayouts/slideLayout57.xml"/><Relationship Id="rId3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9.xml"/><Relationship Id="rId5" Type="http://schemas.openxmlformats.org/officeDocument/2006/relationships/slideLayout" Target="../slideLayouts/slideLayout60.xml"/><Relationship Id="rId6" Type="http://schemas.openxmlformats.org/officeDocument/2006/relationships/slideLayout" Target="../slideLayouts/slideLayout61.xml"/><Relationship Id="rId7" Type="http://schemas.openxmlformats.org/officeDocument/2006/relationships/slideLayout" Target="../slideLayouts/slideLayout62.xml"/><Relationship Id="rId8" Type="http://schemas.openxmlformats.org/officeDocument/2006/relationships/slideLayout" Target="../slideLayouts/slideLayout63.xml"/><Relationship Id="rId9" Type="http://schemas.openxmlformats.org/officeDocument/2006/relationships/slideLayout" Target="../slideLayouts/slideLayout64.xml"/><Relationship Id="rId10" Type="http://schemas.openxmlformats.org/officeDocument/2006/relationships/slideLayout" Target="../slideLayouts/slideLayout65.xml"/></Relationships>
</file>

<file path=ppt/slideMasters/_rels/slideMaster7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7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/Relationships>
</file>

<file path=ppt/slideMasters/_rels/slideMaster8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8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/Relationships>
</file>

<file path=ppt/slideMasters/_rels/slideMaster9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9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AutoShape 2"/>
          <p:cNvSpPr>
            <a:spLocks noChangeArrowheads="1"/>
          </p:cNvSpPr>
          <p:nvPr/>
        </p:nvSpPr>
        <p:spPr bwMode="auto">
          <a:xfrm>
            <a:off x="296863" y="681038"/>
            <a:ext cx="8664575" cy="4968875"/>
          </a:xfrm>
          <a:prstGeom prst="roundRect">
            <a:avLst>
              <a:gd name="adj" fmla="val 7912"/>
            </a:avLst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CN" altLang="en-US" sz="2400">
              <a:latin typeface="Times New Roman" charset="0"/>
            </a:endParaRPr>
          </a:p>
        </p:txBody>
      </p:sp>
      <p:sp>
        <p:nvSpPr>
          <p:cNvPr id="1027" name="AutoShape 3"/>
          <p:cNvSpPr>
            <a:spLocks noChangeArrowheads="1"/>
          </p:cNvSpPr>
          <p:nvPr/>
        </p:nvSpPr>
        <p:spPr bwMode="auto">
          <a:xfrm>
            <a:off x="395288" y="765175"/>
            <a:ext cx="8435975" cy="4768850"/>
          </a:xfrm>
          <a:prstGeom prst="roundRect">
            <a:avLst>
              <a:gd name="adj" fmla="val 7310"/>
            </a:avLst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CN" altLang="en-US" sz="2400">
              <a:latin typeface="Times New Roman" charset="0"/>
            </a:endParaRPr>
          </a:p>
        </p:txBody>
      </p:sp>
      <p:sp>
        <p:nvSpPr>
          <p:cNvPr id="1028" name="AutoShape 4"/>
          <p:cNvSpPr>
            <a:spLocks noChangeArrowheads="1"/>
          </p:cNvSpPr>
          <p:nvPr/>
        </p:nvSpPr>
        <p:spPr bwMode="auto">
          <a:xfrm>
            <a:off x="1439863" y="3614738"/>
            <a:ext cx="6400800" cy="22860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50800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 sz="1800"/>
          </a:p>
        </p:txBody>
      </p:sp>
      <p:pic>
        <p:nvPicPr>
          <p:cNvPr id="1029" name="Picture 11" descr="LOGO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13" y="836613"/>
            <a:ext cx="1582737" cy="633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0" name="Rectangle 13"/>
          <p:cNvSpPr>
            <a:spLocks noChangeArrowheads="1"/>
          </p:cNvSpPr>
          <p:nvPr userDrawn="1"/>
        </p:nvSpPr>
        <p:spPr bwMode="auto">
          <a:xfrm>
            <a:off x="2555875" y="836613"/>
            <a:ext cx="5761038" cy="59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342900" indent="-342900"/>
            <a:r>
              <a:rPr lang="en-US" altLang="zh-CN" sz="3300" b="1">
                <a:solidFill>
                  <a:srgbClr val="FF0000"/>
                </a:solidFill>
                <a:latin typeface="Arial Black" charset="0"/>
                <a:ea typeface="隶书" charset="0"/>
                <a:cs typeface="隶书" charset="0"/>
              </a:rPr>
              <a:t>—</a:t>
            </a:r>
            <a:r>
              <a:rPr lang="zh-CN" altLang="en-US" sz="3300" b="1">
                <a:solidFill>
                  <a:srgbClr val="FF0000"/>
                </a:solidFill>
                <a:latin typeface="隶书" charset="0"/>
                <a:ea typeface="隶书" charset="0"/>
                <a:cs typeface="隶书" charset="0"/>
              </a:rPr>
              <a:t>高级软件人才实作培训专家</a:t>
            </a:r>
            <a:r>
              <a:rPr lang="en-US" altLang="zh-CN" sz="3300" b="1">
                <a:solidFill>
                  <a:srgbClr val="FF0000"/>
                </a:solidFill>
                <a:latin typeface="隶书" charset="0"/>
                <a:ea typeface="隶书" charset="0"/>
                <a:cs typeface="隶书" charset="0"/>
              </a:rPr>
              <a:t>!</a:t>
            </a:r>
          </a:p>
        </p:txBody>
      </p:sp>
      <p:sp>
        <p:nvSpPr>
          <p:cNvPr id="1031" name="Line 14"/>
          <p:cNvSpPr>
            <a:spLocks noChangeShapeType="1"/>
          </p:cNvSpPr>
          <p:nvPr userDrawn="1"/>
        </p:nvSpPr>
        <p:spPr bwMode="auto">
          <a:xfrm>
            <a:off x="827088" y="1557338"/>
            <a:ext cx="7696200" cy="0"/>
          </a:xfrm>
          <a:prstGeom prst="line">
            <a:avLst/>
          </a:prstGeom>
          <a:noFill/>
          <a:ln w="38100">
            <a:solidFill>
              <a:schemeClr val="fol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3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4213" y="333375"/>
            <a:ext cx="7696200" cy="143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3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55650" y="1989138"/>
            <a:ext cx="7696200" cy="409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  <a:endParaRPr lang="en-US" altLang="zh-CN"/>
          </a:p>
          <a:p>
            <a:pPr lvl="1"/>
            <a:r>
              <a:rPr lang="zh-CN" altLang="en-US"/>
              <a:t>第二级</a:t>
            </a:r>
            <a:endParaRPr lang="en-US" altLang="zh-CN"/>
          </a:p>
          <a:p>
            <a:pPr lvl="2"/>
            <a:r>
              <a:rPr lang="zh-CN" altLang="en-US"/>
              <a:t>第三级</a:t>
            </a:r>
            <a:endParaRPr lang="en-US" altLang="zh-CN"/>
          </a:p>
          <a:p>
            <a:pPr lvl="3"/>
            <a:r>
              <a:rPr lang="zh-CN" altLang="en-US"/>
              <a:t>第四级</a:t>
            </a:r>
            <a:endParaRPr lang="en-US" altLang="zh-CN"/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34" name="Rectangle 7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62000" y="6391275"/>
            <a:ext cx="2057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5" name="Rectangle 8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987675" y="6021388"/>
            <a:ext cx="31115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>
              <a:defRPr/>
            </a:pPr>
            <a:r>
              <a:rPr lang="zh-CN" altLang="en-US"/>
              <a:t>北京传智播客教育   </a:t>
            </a:r>
            <a:r>
              <a:rPr lang="en-US" dirty="0"/>
              <a:t>www.itcast.cn</a:t>
            </a:r>
          </a:p>
        </p:txBody>
      </p:sp>
      <p:sp>
        <p:nvSpPr>
          <p:cNvPr id="1036" name="Rectangle 9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858000" y="6391275"/>
            <a:ext cx="1600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>
              <a:defRPr/>
            </a:pPr>
            <a:fld id="{5E3504A1-2762-6641-B0E7-5DAE7AD122D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280" r:id="rId1"/>
    <p:sldLayoutId id="2147485281" r:id="rId2"/>
    <p:sldLayoutId id="2147485282" r:id="rId3"/>
    <p:sldLayoutId id="2147485283" r:id="rId4"/>
    <p:sldLayoutId id="2147485284" r:id="rId5"/>
    <p:sldLayoutId id="2147485285" r:id="rId6"/>
    <p:sldLayoutId id="2147485286" r:id="rId7"/>
    <p:sldLayoutId id="2147485287" r:id="rId8"/>
    <p:sldLayoutId id="2147485288" r:id="rId9"/>
    <p:sldLayoutId id="2147485289" r:id="rId10"/>
    <p:sldLayoutId id="2147485290" r:id="rId11"/>
  </p:sldLayoutIdLst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Arial Black" charset="0"/>
          <a:ea typeface="宋体" charset="0"/>
          <a:cs typeface="宋体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Arial Black" charset="0"/>
          <a:ea typeface="宋体" charset="0"/>
          <a:cs typeface="宋体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Arial Black" charset="0"/>
          <a:ea typeface="宋体" charset="0"/>
          <a:cs typeface="宋体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Arial Black" charset="0"/>
          <a:ea typeface="宋体" charset="0"/>
          <a:cs typeface="宋体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 Black" charset="0"/>
          <a:ea typeface="宋体" charset="0"/>
          <a:cs typeface="宋体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 Black" charset="0"/>
          <a:ea typeface="宋体" charset="0"/>
          <a:cs typeface="宋体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 Black" charset="0"/>
          <a:ea typeface="宋体" charset="0"/>
          <a:cs typeface="宋体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 Black" charset="0"/>
          <a:ea typeface="宋体" charset="0"/>
          <a:cs typeface="宋体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70000"/>
        <a:buFont typeface="Wingdings" charset="0"/>
        <a:buChar char="l"/>
        <a:defRPr kumimoji="1" sz="31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150000"/>
        <a:buChar char="•"/>
        <a:defRPr kumimoji="1" sz="26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150000"/>
        <a:buChar char="•"/>
        <a:defRPr kumimoji="1" sz="22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150000"/>
        <a:buChar char="•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150000"/>
        <a:buChar char="•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150000"/>
        <a:buChar char="•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150000"/>
        <a:buChar char="•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150000"/>
        <a:buChar char="•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150000"/>
        <a:buChar char="•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AutoShape 2"/>
          <p:cNvSpPr>
            <a:spLocks noChangeArrowheads="1"/>
          </p:cNvSpPr>
          <p:nvPr/>
        </p:nvSpPr>
        <p:spPr bwMode="auto">
          <a:xfrm>
            <a:off x="296863" y="681038"/>
            <a:ext cx="8664575" cy="4968875"/>
          </a:xfrm>
          <a:prstGeom prst="roundRect">
            <a:avLst>
              <a:gd name="adj" fmla="val 7912"/>
            </a:avLst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CN" altLang="en-US" sz="2400">
              <a:latin typeface="Times New Roman" charset="0"/>
            </a:endParaRPr>
          </a:p>
        </p:txBody>
      </p:sp>
      <p:sp>
        <p:nvSpPr>
          <p:cNvPr id="111619" name="AutoShape 3"/>
          <p:cNvSpPr>
            <a:spLocks noChangeArrowheads="1"/>
          </p:cNvSpPr>
          <p:nvPr/>
        </p:nvSpPr>
        <p:spPr bwMode="auto">
          <a:xfrm>
            <a:off x="395288" y="765175"/>
            <a:ext cx="8435975" cy="4768850"/>
          </a:xfrm>
          <a:prstGeom prst="roundRect">
            <a:avLst>
              <a:gd name="adj" fmla="val 7310"/>
            </a:avLst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CN" altLang="en-US" sz="2400">
              <a:latin typeface="Times New Roman" charset="0"/>
            </a:endParaRPr>
          </a:p>
        </p:txBody>
      </p:sp>
      <p:sp>
        <p:nvSpPr>
          <p:cNvPr id="111620" name="AutoShape 4"/>
          <p:cNvSpPr>
            <a:spLocks noChangeArrowheads="1"/>
          </p:cNvSpPr>
          <p:nvPr/>
        </p:nvSpPr>
        <p:spPr bwMode="auto">
          <a:xfrm>
            <a:off x="1439863" y="3614738"/>
            <a:ext cx="6400800" cy="22860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50800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 sz="1800"/>
          </a:p>
        </p:txBody>
      </p:sp>
      <p:pic>
        <p:nvPicPr>
          <p:cNvPr id="111621" name="Picture 11" descr="LOGO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13" y="836613"/>
            <a:ext cx="1582737" cy="633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1622" name="Rectangle 13"/>
          <p:cNvSpPr>
            <a:spLocks noChangeArrowheads="1"/>
          </p:cNvSpPr>
          <p:nvPr userDrawn="1"/>
        </p:nvSpPr>
        <p:spPr bwMode="auto">
          <a:xfrm>
            <a:off x="2555875" y="836613"/>
            <a:ext cx="5761038" cy="59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342900" indent="-342900"/>
            <a:r>
              <a:rPr lang="en-US" altLang="zh-CN" sz="3300" b="1">
                <a:solidFill>
                  <a:srgbClr val="FF0000"/>
                </a:solidFill>
                <a:latin typeface="Arial Black" charset="0"/>
                <a:ea typeface="隶书" charset="0"/>
                <a:cs typeface="隶书" charset="0"/>
              </a:rPr>
              <a:t>—</a:t>
            </a:r>
            <a:r>
              <a:rPr lang="zh-CN" altLang="en-US" sz="3300" b="1">
                <a:solidFill>
                  <a:srgbClr val="FF0000"/>
                </a:solidFill>
                <a:latin typeface="隶书" charset="0"/>
                <a:ea typeface="隶书" charset="0"/>
                <a:cs typeface="隶书" charset="0"/>
              </a:rPr>
              <a:t>高级软件人才实作培训专家</a:t>
            </a:r>
            <a:r>
              <a:rPr lang="en-US" altLang="zh-CN" sz="3300" b="1">
                <a:solidFill>
                  <a:srgbClr val="FF0000"/>
                </a:solidFill>
                <a:latin typeface="隶书" charset="0"/>
                <a:ea typeface="隶书" charset="0"/>
                <a:cs typeface="隶书" charset="0"/>
              </a:rPr>
              <a:t>!</a:t>
            </a:r>
          </a:p>
        </p:txBody>
      </p:sp>
      <p:sp>
        <p:nvSpPr>
          <p:cNvPr id="111623" name="Line 14"/>
          <p:cNvSpPr>
            <a:spLocks noChangeShapeType="1"/>
          </p:cNvSpPr>
          <p:nvPr userDrawn="1"/>
        </p:nvSpPr>
        <p:spPr bwMode="auto">
          <a:xfrm>
            <a:off x="827088" y="1557338"/>
            <a:ext cx="7696200" cy="0"/>
          </a:xfrm>
          <a:prstGeom prst="line">
            <a:avLst/>
          </a:prstGeom>
          <a:noFill/>
          <a:ln w="38100">
            <a:solidFill>
              <a:schemeClr val="fol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1162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4213" y="333375"/>
            <a:ext cx="7696200" cy="143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1162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55650" y="1989138"/>
            <a:ext cx="7696200" cy="409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  <a:endParaRPr lang="en-US" altLang="zh-CN"/>
          </a:p>
          <a:p>
            <a:pPr lvl="1"/>
            <a:r>
              <a:rPr lang="zh-CN" altLang="en-US"/>
              <a:t>第二级</a:t>
            </a:r>
            <a:endParaRPr lang="en-US" altLang="zh-CN"/>
          </a:p>
          <a:p>
            <a:pPr lvl="2"/>
            <a:r>
              <a:rPr lang="zh-CN" altLang="en-US"/>
              <a:t>第三级</a:t>
            </a:r>
            <a:endParaRPr lang="en-US" altLang="zh-CN"/>
          </a:p>
          <a:p>
            <a:pPr lvl="3"/>
            <a:r>
              <a:rPr lang="zh-CN" altLang="en-US"/>
              <a:t>第四级</a:t>
            </a:r>
            <a:endParaRPr lang="en-US" altLang="zh-CN"/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250" name="Rectangle 7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62000" y="6391275"/>
            <a:ext cx="2057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51" name="Rectangle 8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987675" y="6021388"/>
            <a:ext cx="31115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>
              <a:defRPr/>
            </a:pPr>
            <a:r>
              <a:rPr lang="zh-CN" altLang="en-US"/>
              <a:t>北京传智播客教育   </a:t>
            </a:r>
            <a:r>
              <a:rPr lang="en-US" dirty="0"/>
              <a:t>www.itcast.cn</a:t>
            </a:r>
          </a:p>
        </p:txBody>
      </p:sp>
      <p:sp>
        <p:nvSpPr>
          <p:cNvPr id="10252" name="Rectangle 9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858000" y="6391275"/>
            <a:ext cx="1600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>
              <a:defRPr/>
            </a:pPr>
            <a:fld id="{F4CC9E02-22BB-F143-9ABA-B432138F029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379" r:id="rId1"/>
    <p:sldLayoutId id="2147485380" r:id="rId2"/>
    <p:sldLayoutId id="2147485381" r:id="rId3"/>
    <p:sldLayoutId id="2147485382" r:id="rId4"/>
    <p:sldLayoutId id="2147485383" r:id="rId5"/>
    <p:sldLayoutId id="2147485384" r:id="rId6"/>
    <p:sldLayoutId id="2147485385" r:id="rId7"/>
    <p:sldLayoutId id="2147485386" r:id="rId8"/>
    <p:sldLayoutId id="2147485387" r:id="rId9"/>
    <p:sldLayoutId id="2147485388" r:id="rId10"/>
    <p:sldLayoutId id="2147485389" r:id="rId11"/>
  </p:sldLayoutIdLst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Arial Black" charset="0"/>
          <a:ea typeface="宋体" charset="0"/>
          <a:cs typeface="宋体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Arial Black" charset="0"/>
          <a:ea typeface="宋体" charset="0"/>
          <a:cs typeface="宋体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Arial Black" charset="0"/>
          <a:ea typeface="宋体" charset="0"/>
          <a:cs typeface="宋体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Arial Black" charset="0"/>
          <a:ea typeface="宋体" charset="0"/>
          <a:cs typeface="宋体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 Black" charset="0"/>
          <a:ea typeface="宋体" charset="0"/>
          <a:cs typeface="宋体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 Black" charset="0"/>
          <a:ea typeface="宋体" charset="0"/>
          <a:cs typeface="宋体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 Black" charset="0"/>
          <a:ea typeface="宋体" charset="0"/>
          <a:cs typeface="宋体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 Black" charset="0"/>
          <a:ea typeface="宋体" charset="0"/>
          <a:cs typeface="宋体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70000"/>
        <a:buFont typeface="Wingdings" charset="0"/>
        <a:buChar char="l"/>
        <a:defRPr kumimoji="1" sz="31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150000"/>
        <a:buChar char="•"/>
        <a:defRPr kumimoji="1" sz="26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150000"/>
        <a:buChar char="•"/>
        <a:defRPr kumimoji="1" sz="22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150000"/>
        <a:buChar char="•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150000"/>
        <a:buChar char="•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150000"/>
        <a:buChar char="•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150000"/>
        <a:buChar char="•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150000"/>
        <a:buChar char="•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150000"/>
        <a:buChar char="•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AutoShape 2"/>
          <p:cNvSpPr>
            <a:spLocks noChangeArrowheads="1"/>
          </p:cNvSpPr>
          <p:nvPr/>
        </p:nvSpPr>
        <p:spPr bwMode="auto">
          <a:xfrm>
            <a:off x="296863" y="681038"/>
            <a:ext cx="8664575" cy="4968875"/>
          </a:xfrm>
          <a:prstGeom prst="roundRect">
            <a:avLst>
              <a:gd name="adj" fmla="val 7912"/>
            </a:avLst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CN" altLang="en-US" sz="2400">
              <a:latin typeface="Times New Roman" charset="0"/>
            </a:endParaRPr>
          </a:p>
        </p:txBody>
      </p:sp>
      <p:sp>
        <p:nvSpPr>
          <p:cNvPr id="123907" name="AutoShape 3"/>
          <p:cNvSpPr>
            <a:spLocks noChangeArrowheads="1"/>
          </p:cNvSpPr>
          <p:nvPr/>
        </p:nvSpPr>
        <p:spPr bwMode="auto">
          <a:xfrm>
            <a:off x="395288" y="765175"/>
            <a:ext cx="8435975" cy="4768850"/>
          </a:xfrm>
          <a:prstGeom prst="roundRect">
            <a:avLst>
              <a:gd name="adj" fmla="val 7310"/>
            </a:avLst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CN" altLang="en-US" sz="2400">
              <a:latin typeface="Times New Roman" charset="0"/>
            </a:endParaRPr>
          </a:p>
        </p:txBody>
      </p:sp>
      <p:sp>
        <p:nvSpPr>
          <p:cNvPr id="123908" name="AutoShape 4"/>
          <p:cNvSpPr>
            <a:spLocks noChangeArrowheads="1"/>
          </p:cNvSpPr>
          <p:nvPr/>
        </p:nvSpPr>
        <p:spPr bwMode="auto">
          <a:xfrm>
            <a:off x="1439863" y="3614738"/>
            <a:ext cx="6400800" cy="22860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50800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 sz="1800"/>
          </a:p>
        </p:txBody>
      </p:sp>
      <p:pic>
        <p:nvPicPr>
          <p:cNvPr id="123909" name="Picture 11" descr="LOGO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13" y="836613"/>
            <a:ext cx="1582737" cy="633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3910" name="Rectangle 13"/>
          <p:cNvSpPr>
            <a:spLocks noChangeArrowheads="1"/>
          </p:cNvSpPr>
          <p:nvPr userDrawn="1"/>
        </p:nvSpPr>
        <p:spPr bwMode="auto">
          <a:xfrm>
            <a:off x="2555875" y="836613"/>
            <a:ext cx="5761038" cy="59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342900" indent="-342900"/>
            <a:r>
              <a:rPr lang="en-US" altLang="zh-CN" sz="3300" b="1">
                <a:solidFill>
                  <a:srgbClr val="FF0000"/>
                </a:solidFill>
                <a:latin typeface="Arial Black" charset="0"/>
                <a:ea typeface="隶书" charset="0"/>
                <a:cs typeface="隶书" charset="0"/>
              </a:rPr>
              <a:t>—</a:t>
            </a:r>
            <a:r>
              <a:rPr lang="zh-CN" altLang="en-US" sz="3300" b="1">
                <a:solidFill>
                  <a:srgbClr val="FF0000"/>
                </a:solidFill>
                <a:latin typeface="隶书" charset="0"/>
                <a:ea typeface="隶书" charset="0"/>
                <a:cs typeface="隶书" charset="0"/>
              </a:rPr>
              <a:t>高级软件人才实作培训专家</a:t>
            </a:r>
            <a:r>
              <a:rPr lang="en-US" altLang="zh-CN" sz="3300" b="1">
                <a:solidFill>
                  <a:srgbClr val="FF0000"/>
                </a:solidFill>
                <a:latin typeface="隶书" charset="0"/>
                <a:ea typeface="隶书" charset="0"/>
                <a:cs typeface="隶书" charset="0"/>
              </a:rPr>
              <a:t>!</a:t>
            </a:r>
          </a:p>
        </p:txBody>
      </p:sp>
      <p:sp>
        <p:nvSpPr>
          <p:cNvPr id="123911" name="Line 14"/>
          <p:cNvSpPr>
            <a:spLocks noChangeShapeType="1"/>
          </p:cNvSpPr>
          <p:nvPr userDrawn="1"/>
        </p:nvSpPr>
        <p:spPr bwMode="auto">
          <a:xfrm>
            <a:off x="827088" y="1557338"/>
            <a:ext cx="7696200" cy="0"/>
          </a:xfrm>
          <a:prstGeom prst="line">
            <a:avLst/>
          </a:prstGeom>
          <a:noFill/>
          <a:ln w="38100">
            <a:solidFill>
              <a:schemeClr val="fol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391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4213" y="333375"/>
            <a:ext cx="7696200" cy="143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2391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55650" y="1989138"/>
            <a:ext cx="7696200" cy="409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  <a:endParaRPr lang="en-US" altLang="zh-CN"/>
          </a:p>
          <a:p>
            <a:pPr lvl="1"/>
            <a:r>
              <a:rPr lang="zh-CN" altLang="en-US"/>
              <a:t>第二级</a:t>
            </a:r>
            <a:endParaRPr lang="en-US" altLang="zh-CN"/>
          </a:p>
          <a:p>
            <a:pPr lvl="2"/>
            <a:r>
              <a:rPr lang="zh-CN" altLang="en-US"/>
              <a:t>第三级</a:t>
            </a:r>
            <a:endParaRPr lang="en-US" altLang="zh-CN"/>
          </a:p>
          <a:p>
            <a:pPr lvl="3"/>
            <a:r>
              <a:rPr lang="zh-CN" altLang="en-US"/>
              <a:t>第四级</a:t>
            </a:r>
            <a:endParaRPr lang="en-US" altLang="zh-CN"/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1274" name="Rectangle 7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62000" y="6391275"/>
            <a:ext cx="2057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275" name="Rectangle 8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987675" y="6021388"/>
            <a:ext cx="31115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>
              <a:defRPr/>
            </a:pPr>
            <a:r>
              <a:rPr lang="zh-CN" altLang="en-US"/>
              <a:t>北京传智播客教育   </a:t>
            </a:r>
            <a:r>
              <a:rPr lang="en-US" dirty="0"/>
              <a:t>www.itcast.cn</a:t>
            </a:r>
          </a:p>
        </p:txBody>
      </p:sp>
      <p:sp>
        <p:nvSpPr>
          <p:cNvPr id="11276" name="Rectangle 9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858000" y="6391275"/>
            <a:ext cx="1600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>
              <a:defRPr/>
            </a:pPr>
            <a:fld id="{F3A26D7F-DF14-0A4A-BA31-4EDAC702C90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390" r:id="rId1"/>
    <p:sldLayoutId id="2147485391" r:id="rId2"/>
    <p:sldLayoutId id="2147485392" r:id="rId3"/>
    <p:sldLayoutId id="2147485393" r:id="rId4"/>
    <p:sldLayoutId id="2147485394" r:id="rId5"/>
    <p:sldLayoutId id="2147485395" r:id="rId6"/>
    <p:sldLayoutId id="2147485396" r:id="rId7"/>
    <p:sldLayoutId id="2147485397" r:id="rId8"/>
    <p:sldLayoutId id="2147485398" r:id="rId9"/>
    <p:sldLayoutId id="2147485399" r:id="rId10"/>
    <p:sldLayoutId id="2147485400" r:id="rId11"/>
  </p:sldLayoutIdLst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Arial Black" charset="0"/>
          <a:ea typeface="宋体" charset="0"/>
          <a:cs typeface="宋体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Arial Black" charset="0"/>
          <a:ea typeface="宋体" charset="0"/>
          <a:cs typeface="宋体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Arial Black" charset="0"/>
          <a:ea typeface="宋体" charset="0"/>
          <a:cs typeface="宋体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Arial Black" charset="0"/>
          <a:ea typeface="宋体" charset="0"/>
          <a:cs typeface="宋体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 Black" charset="0"/>
          <a:ea typeface="宋体" charset="0"/>
          <a:cs typeface="宋体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 Black" charset="0"/>
          <a:ea typeface="宋体" charset="0"/>
          <a:cs typeface="宋体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 Black" charset="0"/>
          <a:ea typeface="宋体" charset="0"/>
          <a:cs typeface="宋体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 Black" charset="0"/>
          <a:ea typeface="宋体" charset="0"/>
          <a:cs typeface="宋体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70000"/>
        <a:buFont typeface="Wingdings" charset="0"/>
        <a:buChar char="l"/>
        <a:defRPr kumimoji="1" sz="31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150000"/>
        <a:buChar char="•"/>
        <a:defRPr kumimoji="1" sz="26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150000"/>
        <a:buChar char="•"/>
        <a:defRPr kumimoji="1" sz="22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150000"/>
        <a:buChar char="•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150000"/>
        <a:buChar char="•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150000"/>
        <a:buChar char="•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150000"/>
        <a:buChar char="•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150000"/>
        <a:buChar char="•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150000"/>
        <a:buChar char="•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AutoShape 2"/>
          <p:cNvSpPr>
            <a:spLocks noChangeArrowheads="1"/>
          </p:cNvSpPr>
          <p:nvPr/>
        </p:nvSpPr>
        <p:spPr bwMode="auto">
          <a:xfrm>
            <a:off x="296863" y="681038"/>
            <a:ext cx="8664575" cy="4968875"/>
          </a:xfrm>
          <a:prstGeom prst="roundRect">
            <a:avLst>
              <a:gd name="adj" fmla="val 7912"/>
            </a:avLst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CN" altLang="en-US" sz="2400">
              <a:latin typeface="Times New Roman" charset="0"/>
            </a:endParaRPr>
          </a:p>
        </p:txBody>
      </p:sp>
      <p:sp>
        <p:nvSpPr>
          <p:cNvPr id="136195" name="AutoShape 3"/>
          <p:cNvSpPr>
            <a:spLocks noChangeArrowheads="1"/>
          </p:cNvSpPr>
          <p:nvPr/>
        </p:nvSpPr>
        <p:spPr bwMode="auto">
          <a:xfrm>
            <a:off x="395288" y="765175"/>
            <a:ext cx="8435975" cy="4768850"/>
          </a:xfrm>
          <a:prstGeom prst="roundRect">
            <a:avLst>
              <a:gd name="adj" fmla="val 7310"/>
            </a:avLst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CN" altLang="en-US" sz="2400">
              <a:latin typeface="Times New Roman" charset="0"/>
            </a:endParaRPr>
          </a:p>
        </p:txBody>
      </p:sp>
      <p:sp>
        <p:nvSpPr>
          <p:cNvPr id="136196" name="AutoShape 4"/>
          <p:cNvSpPr>
            <a:spLocks noChangeArrowheads="1"/>
          </p:cNvSpPr>
          <p:nvPr/>
        </p:nvSpPr>
        <p:spPr bwMode="auto">
          <a:xfrm>
            <a:off x="1439863" y="3614738"/>
            <a:ext cx="6400800" cy="22860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50800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 sz="1800"/>
          </a:p>
        </p:txBody>
      </p:sp>
      <p:pic>
        <p:nvPicPr>
          <p:cNvPr id="136197" name="Picture 11" descr="LOGO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13" y="836613"/>
            <a:ext cx="1582737" cy="633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6198" name="Rectangle 13"/>
          <p:cNvSpPr>
            <a:spLocks noChangeArrowheads="1"/>
          </p:cNvSpPr>
          <p:nvPr userDrawn="1"/>
        </p:nvSpPr>
        <p:spPr bwMode="auto">
          <a:xfrm>
            <a:off x="2555875" y="836613"/>
            <a:ext cx="5761038" cy="59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342900" indent="-342900"/>
            <a:r>
              <a:rPr lang="en-US" altLang="zh-CN" sz="3300" b="1">
                <a:solidFill>
                  <a:srgbClr val="FF0000"/>
                </a:solidFill>
                <a:latin typeface="Arial Black" charset="0"/>
                <a:ea typeface="隶书" charset="0"/>
                <a:cs typeface="隶书" charset="0"/>
              </a:rPr>
              <a:t>—</a:t>
            </a:r>
            <a:r>
              <a:rPr lang="zh-CN" altLang="en-US" sz="3300" b="1">
                <a:solidFill>
                  <a:srgbClr val="FF0000"/>
                </a:solidFill>
                <a:latin typeface="隶书" charset="0"/>
                <a:ea typeface="隶书" charset="0"/>
                <a:cs typeface="隶书" charset="0"/>
              </a:rPr>
              <a:t>高级软件人才实作培训专家</a:t>
            </a:r>
            <a:r>
              <a:rPr lang="en-US" altLang="zh-CN" sz="3300" b="1">
                <a:solidFill>
                  <a:srgbClr val="FF0000"/>
                </a:solidFill>
                <a:latin typeface="隶书" charset="0"/>
                <a:ea typeface="隶书" charset="0"/>
                <a:cs typeface="隶书" charset="0"/>
              </a:rPr>
              <a:t>!</a:t>
            </a:r>
          </a:p>
        </p:txBody>
      </p:sp>
      <p:sp>
        <p:nvSpPr>
          <p:cNvPr id="136199" name="Line 14"/>
          <p:cNvSpPr>
            <a:spLocks noChangeShapeType="1"/>
          </p:cNvSpPr>
          <p:nvPr userDrawn="1"/>
        </p:nvSpPr>
        <p:spPr bwMode="auto">
          <a:xfrm>
            <a:off x="827088" y="1557338"/>
            <a:ext cx="7696200" cy="0"/>
          </a:xfrm>
          <a:prstGeom prst="line">
            <a:avLst/>
          </a:prstGeom>
          <a:noFill/>
          <a:ln w="38100">
            <a:solidFill>
              <a:schemeClr val="fol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3620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4213" y="333375"/>
            <a:ext cx="7696200" cy="143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3620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55650" y="1989138"/>
            <a:ext cx="7696200" cy="409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  <a:endParaRPr lang="en-US" altLang="zh-CN"/>
          </a:p>
          <a:p>
            <a:pPr lvl="1"/>
            <a:r>
              <a:rPr lang="zh-CN" altLang="en-US"/>
              <a:t>第二级</a:t>
            </a:r>
            <a:endParaRPr lang="en-US" altLang="zh-CN"/>
          </a:p>
          <a:p>
            <a:pPr lvl="2"/>
            <a:r>
              <a:rPr lang="zh-CN" altLang="en-US"/>
              <a:t>第三级</a:t>
            </a:r>
            <a:endParaRPr lang="en-US" altLang="zh-CN"/>
          </a:p>
          <a:p>
            <a:pPr lvl="3"/>
            <a:r>
              <a:rPr lang="zh-CN" altLang="en-US"/>
              <a:t>第四级</a:t>
            </a:r>
            <a:endParaRPr lang="en-US" altLang="zh-CN"/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2298" name="Rectangle 7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62000" y="6391275"/>
            <a:ext cx="2057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299" name="Rectangle 8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987675" y="6021388"/>
            <a:ext cx="31115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>
              <a:defRPr/>
            </a:pPr>
            <a:r>
              <a:rPr lang="zh-CN" altLang="en-US"/>
              <a:t>北京传智播客教育   </a:t>
            </a:r>
            <a:r>
              <a:rPr lang="en-US" dirty="0"/>
              <a:t>www.itcast.cn</a:t>
            </a:r>
          </a:p>
        </p:txBody>
      </p:sp>
      <p:sp>
        <p:nvSpPr>
          <p:cNvPr id="12300" name="Rectangle 9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858000" y="6391275"/>
            <a:ext cx="1600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>
              <a:defRPr/>
            </a:pPr>
            <a:fld id="{BBEB0B69-A69B-1C47-B9F8-4274E93381E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401" r:id="rId1"/>
    <p:sldLayoutId id="2147485402" r:id="rId2"/>
    <p:sldLayoutId id="2147485403" r:id="rId3"/>
    <p:sldLayoutId id="2147485404" r:id="rId4"/>
    <p:sldLayoutId id="2147485405" r:id="rId5"/>
    <p:sldLayoutId id="2147485406" r:id="rId6"/>
    <p:sldLayoutId id="2147485407" r:id="rId7"/>
    <p:sldLayoutId id="2147485408" r:id="rId8"/>
    <p:sldLayoutId id="2147485409" r:id="rId9"/>
    <p:sldLayoutId id="2147485410" r:id="rId10"/>
    <p:sldLayoutId id="2147485411" r:id="rId11"/>
  </p:sldLayoutIdLst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Arial Black" charset="0"/>
          <a:ea typeface="宋体" charset="0"/>
          <a:cs typeface="宋体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Arial Black" charset="0"/>
          <a:ea typeface="宋体" charset="0"/>
          <a:cs typeface="宋体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Arial Black" charset="0"/>
          <a:ea typeface="宋体" charset="0"/>
          <a:cs typeface="宋体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Arial Black" charset="0"/>
          <a:ea typeface="宋体" charset="0"/>
          <a:cs typeface="宋体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 Black" charset="0"/>
          <a:ea typeface="宋体" charset="0"/>
          <a:cs typeface="宋体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 Black" charset="0"/>
          <a:ea typeface="宋体" charset="0"/>
          <a:cs typeface="宋体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 Black" charset="0"/>
          <a:ea typeface="宋体" charset="0"/>
          <a:cs typeface="宋体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 Black" charset="0"/>
          <a:ea typeface="宋体" charset="0"/>
          <a:cs typeface="宋体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70000"/>
        <a:buFont typeface="Wingdings" charset="0"/>
        <a:buChar char="l"/>
        <a:defRPr kumimoji="1" sz="31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150000"/>
        <a:buChar char="•"/>
        <a:defRPr kumimoji="1" sz="26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150000"/>
        <a:buChar char="•"/>
        <a:defRPr kumimoji="1" sz="22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150000"/>
        <a:buChar char="•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150000"/>
        <a:buChar char="•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150000"/>
        <a:buChar char="•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150000"/>
        <a:buChar char="•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150000"/>
        <a:buChar char="•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150000"/>
        <a:buChar char="•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AutoShape 2"/>
          <p:cNvSpPr>
            <a:spLocks noChangeArrowheads="1"/>
          </p:cNvSpPr>
          <p:nvPr/>
        </p:nvSpPr>
        <p:spPr bwMode="auto">
          <a:xfrm>
            <a:off x="296863" y="681038"/>
            <a:ext cx="8664575" cy="4968875"/>
          </a:xfrm>
          <a:prstGeom prst="roundRect">
            <a:avLst>
              <a:gd name="adj" fmla="val 7912"/>
            </a:avLst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CN" altLang="en-US" sz="2400">
              <a:latin typeface="Times New Roman" charset="0"/>
            </a:endParaRPr>
          </a:p>
        </p:txBody>
      </p:sp>
      <p:sp>
        <p:nvSpPr>
          <p:cNvPr id="148483" name="AutoShape 3"/>
          <p:cNvSpPr>
            <a:spLocks noChangeArrowheads="1"/>
          </p:cNvSpPr>
          <p:nvPr/>
        </p:nvSpPr>
        <p:spPr bwMode="auto">
          <a:xfrm>
            <a:off x="395288" y="765175"/>
            <a:ext cx="8435975" cy="4768850"/>
          </a:xfrm>
          <a:prstGeom prst="roundRect">
            <a:avLst>
              <a:gd name="adj" fmla="val 7310"/>
            </a:avLst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CN" altLang="en-US" sz="2400">
              <a:latin typeface="Times New Roman" charset="0"/>
            </a:endParaRPr>
          </a:p>
        </p:txBody>
      </p:sp>
      <p:sp>
        <p:nvSpPr>
          <p:cNvPr id="148484" name="AutoShape 4"/>
          <p:cNvSpPr>
            <a:spLocks noChangeArrowheads="1"/>
          </p:cNvSpPr>
          <p:nvPr/>
        </p:nvSpPr>
        <p:spPr bwMode="auto">
          <a:xfrm>
            <a:off x="1439863" y="3614738"/>
            <a:ext cx="6400800" cy="22860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50800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 sz="1800"/>
          </a:p>
        </p:txBody>
      </p:sp>
      <p:pic>
        <p:nvPicPr>
          <p:cNvPr id="148485" name="Picture 11" descr="LOGO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13" y="836613"/>
            <a:ext cx="1582737" cy="633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8486" name="Rectangle 13"/>
          <p:cNvSpPr>
            <a:spLocks noChangeArrowheads="1"/>
          </p:cNvSpPr>
          <p:nvPr userDrawn="1"/>
        </p:nvSpPr>
        <p:spPr bwMode="auto">
          <a:xfrm>
            <a:off x="2555875" y="836613"/>
            <a:ext cx="5761038" cy="59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342900" indent="-342900"/>
            <a:r>
              <a:rPr lang="en-US" altLang="zh-CN" sz="3300" b="1">
                <a:solidFill>
                  <a:srgbClr val="FF0000"/>
                </a:solidFill>
                <a:latin typeface="Arial Black" charset="0"/>
                <a:ea typeface="隶书" charset="0"/>
                <a:cs typeface="隶书" charset="0"/>
              </a:rPr>
              <a:t>—</a:t>
            </a:r>
            <a:r>
              <a:rPr lang="zh-CN" altLang="en-US" sz="3300" b="1">
                <a:solidFill>
                  <a:srgbClr val="FF0000"/>
                </a:solidFill>
                <a:latin typeface="隶书" charset="0"/>
                <a:ea typeface="隶书" charset="0"/>
                <a:cs typeface="隶书" charset="0"/>
              </a:rPr>
              <a:t>高级软件人才实作培训专家</a:t>
            </a:r>
            <a:r>
              <a:rPr lang="en-US" altLang="zh-CN" sz="3300" b="1">
                <a:solidFill>
                  <a:srgbClr val="FF0000"/>
                </a:solidFill>
                <a:latin typeface="隶书" charset="0"/>
                <a:ea typeface="隶书" charset="0"/>
                <a:cs typeface="隶书" charset="0"/>
              </a:rPr>
              <a:t>!</a:t>
            </a:r>
          </a:p>
        </p:txBody>
      </p:sp>
      <p:sp>
        <p:nvSpPr>
          <p:cNvPr id="148487" name="Line 14"/>
          <p:cNvSpPr>
            <a:spLocks noChangeShapeType="1"/>
          </p:cNvSpPr>
          <p:nvPr userDrawn="1"/>
        </p:nvSpPr>
        <p:spPr bwMode="auto">
          <a:xfrm>
            <a:off x="827088" y="1557338"/>
            <a:ext cx="7696200" cy="0"/>
          </a:xfrm>
          <a:prstGeom prst="line">
            <a:avLst/>
          </a:prstGeom>
          <a:noFill/>
          <a:ln w="38100">
            <a:solidFill>
              <a:schemeClr val="fol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848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4213" y="333375"/>
            <a:ext cx="7696200" cy="143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4848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55650" y="1989138"/>
            <a:ext cx="7696200" cy="409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  <a:endParaRPr lang="en-US" altLang="zh-CN"/>
          </a:p>
          <a:p>
            <a:pPr lvl="1"/>
            <a:r>
              <a:rPr lang="zh-CN" altLang="en-US"/>
              <a:t>第二级</a:t>
            </a:r>
            <a:endParaRPr lang="en-US" altLang="zh-CN"/>
          </a:p>
          <a:p>
            <a:pPr lvl="2"/>
            <a:r>
              <a:rPr lang="zh-CN" altLang="en-US"/>
              <a:t>第三级</a:t>
            </a:r>
            <a:endParaRPr lang="en-US" altLang="zh-CN"/>
          </a:p>
          <a:p>
            <a:pPr lvl="3"/>
            <a:r>
              <a:rPr lang="zh-CN" altLang="en-US"/>
              <a:t>第四级</a:t>
            </a:r>
            <a:endParaRPr lang="en-US" altLang="zh-CN"/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3322" name="Rectangle 7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62000" y="6391275"/>
            <a:ext cx="2057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323" name="Rectangle 8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987675" y="6021388"/>
            <a:ext cx="31115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>
              <a:defRPr/>
            </a:pPr>
            <a:r>
              <a:rPr lang="zh-CN" altLang="en-US"/>
              <a:t>北京传智播客教育   </a:t>
            </a:r>
            <a:r>
              <a:rPr lang="en-US" dirty="0"/>
              <a:t>www.itcast.cn</a:t>
            </a:r>
          </a:p>
        </p:txBody>
      </p:sp>
      <p:sp>
        <p:nvSpPr>
          <p:cNvPr id="13324" name="Rectangle 9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858000" y="6391275"/>
            <a:ext cx="1600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>
              <a:defRPr/>
            </a:pPr>
            <a:fld id="{4961D86A-F37B-5E48-AF43-D04A080B3E7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412" r:id="rId1"/>
    <p:sldLayoutId id="2147485413" r:id="rId2"/>
    <p:sldLayoutId id="2147485414" r:id="rId3"/>
    <p:sldLayoutId id="2147485415" r:id="rId4"/>
    <p:sldLayoutId id="2147485416" r:id="rId5"/>
    <p:sldLayoutId id="2147485417" r:id="rId6"/>
    <p:sldLayoutId id="2147485418" r:id="rId7"/>
    <p:sldLayoutId id="2147485419" r:id="rId8"/>
    <p:sldLayoutId id="2147485420" r:id="rId9"/>
    <p:sldLayoutId id="2147485421" r:id="rId10"/>
    <p:sldLayoutId id="2147485422" r:id="rId11"/>
  </p:sldLayoutIdLst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Arial Black" charset="0"/>
          <a:ea typeface="宋体" charset="0"/>
          <a:cs typeface="宋体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Arial Black" charset="0"/>
          <a:ea typeface="宋体" charset="0"/>
          <a:cs typeface="宋体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Arial Black" charset="0"/>
          <a:ea typeface="宋体" charset="0"/>
          <a:cs typeface="宋体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Arial Black" charset="0"/>
          <a:ea typeface="宋体" charset="0"/>
          <a:cs typeface="宋体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 Black" charset="0"/>
          <a:ea typeface="宋体" charset="0"/>
          <a:cs typeface="宋体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 Black" charset="0"/>
          <a:ea typeface="宋体" charset="0"/>
          <a:cs typeface="宋体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 Black" charset="0"/>
          <a:ea typeface="宋体" charset="0"/>
          <a:cs typeface="宋体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 Black" charset="0"/>
          <a:ea typeface="宋体" charset="0"/>
          <a:cs typeface="宋体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70000"/>
        <a:buFont typeface="Wingdings" charset="0"/>
        <a:buChar char="l"/>
        <a:defRPr kumimoji="1" sz="31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150000"/>
        <a:buChar char="•"/>
        <a:defRPr kumimoji="1" sz="26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150000"/>
        <a:buChar char="•"/>
        <a:defRPr kumimoji="1" sz="22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150000"/>
        <a:buChar char="•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150000"/>
        <a:buChar char="•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150000"/>
        <a:buChar char="•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150000"/>
        <a:buChar char="•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150000"/>
        <a:buChar char="•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150000"/>
        <a:buChar char="•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AutoShape 8"/>
          <p:cNvSpPr>
            <a:spLocks noChangeArrowheads="1"/>
          </p:cNvSpPr>
          <p:nvPr/>
        </p:nvSpPr>
        <p:spPr bwMode="auto">
          <a:xfrm>
            <a:off x="179388" y="188913"/>
            <a:ext cx="8823325" cy="6119812"/>
          </a:xfrm>
          <a:prstGeom prst="roundRect">
            <a:avLst>
              <a:gd name="adj" fmla="val 11046"/>
            </a:avLst>
          </a:prstGeom>
          <a:noFill/>
          <a:ln w="28575">
            <a:solidFill>
              <a:schemeClr val="fol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 sz="2400">
              <a:latin typeface="Times New Roman" charset="0"/>
            </a:endParaRPr>
          </a:p>
        </p:txBody>
      </p:sp>
      <p:sp>
        <p:nvSpPr>
          <p:cNvPr id="160771" name="Line 9"/>
          <p:cNvSpPr>
            <a:spLocks noChangeShapeType="1"/>
          </p:cNvSpPr>
          <p:nvPr/>
        </p:nvSpPr>
        <p:spPr bwMode="auto">
          <a:xfrm>
            <a:off x="755650" y="1844675"/>
            <a:ext cx="7696200" cy="0"/>
          </a:xfrm>
          <a:prstGeom prst="line">
            <a:avLst/>
          </a:prstGeom>
          <a:noFill/>
          <a:ln w="38100">
            <a:solidFill>
              <a:schemeClr val="fol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160772" name="Picture 11" descr="LOGO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13" y="333375"/>
            <a:ext cx="1582737" cy="633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0773" name="Rectangle 12"/>
          <p:cNvSpPr>
            <a:spLocks noChangeArrowheads="1"/>
          </p:cNvSpPr>
          <p:nvPr userDrawn="1"/>
        </p:nvSpPr>
        <p:spPr bwMode="auto">
          <a:xfrm>
            <a:off x="2555875" y="333375"/>
            <a:ext cx="5761038" cy="59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342900" indent="-342900"/>
            <a:r>
              <a:rPr lang="en-US" altLang="zh-CN" sz="3300" b="1">
                <a:solidFill>
                  <a:srgbClr val="FF0000"/>
                </a:solidFill>
                <a:latin typeface="Arial Black" charset="0"/>
                <a:ea typeface="隶书" charset="0"/>
                <a:cs typeface="隶书" charset="0"/>
              </a:rPr>
              <a:t>—</a:t>
            </a:r>
            <a:r>
              <a:rPr lang="zh-CN" altLang="en-US" sz="3300" b="1">
                <a:solidFill>
                  <a:srgbClr val="FF0000"/>
                </a:solidFill>
                <a:latin typeface="隶书" charset="0"/>
                <a:ea typeface="隶书" charset="0"/>
                <a:cs typeface="隶书" charset="0"/>
              </a:rPr>
              <a:t>高级软件人才实作培训专家</a:t>
            </a:r>
            <a:r>
              <a:rPr lang="en-US" altLang="zh-CN" sz="3300" b="1">
                <a:solidFill>
                  <a:srgbClr val="FF0000"/>
                </a:solidFill>
                <a:latin typeface="隶书" charset="0"/>
                <a:ea typeface="隶书" charset="0"/>
                <a:cs typeface="隶书" charset="0"/>
              </a:rPr>
              <a:t>!</a:t>
            </a:r>
          </a:p>
        </p:txBody>
      </p:sp>
      <p:sp>
        <p:nvSpPr>
          <p:cNvPr id="1607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4213" y="333375"/>
            <a:ext cx="7696200" cy="143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607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55650" y="1989138"/>
            <a:ext cx="7696200" cy="409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  <a:endParaRPr lang="en-US" altLang="zh-CN"/>
          </a:p>
          <a:p>
            <a:pPr lvl="1"/>
            <a:r>
              <a:rPr lang="zh-CN" altLang="en-US"/>
              <a:t>第二级</a:t>
            </a:r>
            <a:endParaRPr lang="en-US" altLang="zh-CN"/>
          </a:p>
          <a:p>
            <a:pPr lvl="2"/>
            <a:r>
              <a:rPr lang="zh-CN" altLang="en-US"/>
              <a:t>第三级</a:t>
            </a:r>
            <a:endParaRPr lang="en-US" altLang="zh-CN"/>
          </a:p>
          <a:p>
            <a:pPr lvl="3"/>
            <a:r>
              <a:rPr lang="zh-CN" altLang="en-US"/>
              <a:t>第四级</a:t>
            </a:r>
            <a:endParaRPr lang="en-US" altLang="zh-CN"/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4344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62000" y="6391275"/>
            <a:ext cx="2057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4345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352800" y="6403975"/>
            <a:ext cx="2895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>
              <a:defRPr/>
            </a:pPr>
            <a:r>
              <a:rPr lang="zh-CN" altLang="en-US"/>
              <a:t>北京传智播客教育 </a:t>
            </a:r>
            <a:r>
              <a:rPr lang="en-US" dirty="0"/>
              <a:t>www.itcast.cn</a:t>
            </a:r>
          </a:p>
        </p:txBody>
      </p:sp>
      <p:sp>
        <p:nvSpPr>
          <p:cNvPr id="1434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858000" y="6400800"/>
            <a:ext cx="1600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>
              <a:defRPr/>
            </a:pPr>
            <a:fld id="{90C42F49-1B4D-934B-9B38-FB78F465894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423" r:id="rId1"/>
    <p:sldLayoutId id="2147485424" r:id="rId2"/>
    <p:sldLayoutId id="2147485425" r:id="rId3"/>
    <p:sldLayoutId id="2147485426" r:id="rId4"/>
    <p:sldLayoutId id="2147485427" r:id="rId5"/>
    <p:sldLayoutId id="2147485428" r:id="rId6"/>
    <p:sldLayoutId id="2147485429" r:id="rId7"/>
    <p:sldLayoutId id="2147485430" r:id="rId8"/>
    <p:sldLayoutId id="2147485431" r:id="rId9"/>
    <p:sldLayoutId id="2147485432" r:id="rId10"/>
    <p:sldLayoutId id="2147485433" r:id="rId11"/>
  </p:sldLayoutIdLst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Courier New" charset="0"/>
          <a:ea typeface="宋体" charset="0"/>
          <a:cs typeface="宋体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Courier New" charset="0"/>
          <a:ea typeface="宋体" charset="0"/>
          <a:cs typeface="宋体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Courier New" charset="0"/>
          <a:ea typeface="宋体" charset="0"/>
          <a:cs typeface="宋体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Courier New" charset="0"/>
          <a:ea typeface="宋体" charset="0"/>
          <a:cs typeface="宋体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Courier New" charset="0"/>
          <a:ea typeface="宋体" charset="0"/>
          <a:cs typeface="宋体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Courier New" charset="0"/>
          <a:ea typeface="宋体" charset="0"/>
          <a:cs typeface="宋体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Courier New" charset="0"/>
          <a:ea typeface="宋体" charset="0"/>
          <a:cs typeface="宋体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Courier New" charset="0"/>
          <a:ea typeface="宋体" charset="0"/>
          <a:cs typeface="宋体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70000"/>
        <a:buFont typeface="Wingdings" charset="0"/>
        <a:buChar char="l"/>
        <a:defRPr kumimoji="1"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150000"/>
        <a:buChar char="•"/>
        <a:defRPr kumimoji="1" sz="26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150000"/>
        <a:buChar char="•"/>
        <a:defRPr kumimoji="1" sz="22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150000"/>
        <a:buChar char="•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150000"/>
        <a:buChar char="•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150000"/>
        <a:buChar char="•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150000"/>
        <a:buChar char="•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150000"/>
        <a:buChar char="•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150000"/>
        <a:buChar char="•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AutoShape 8"/>
          <p:cNvSpPr>
            <a:spLocks noChangeArrowheads="1"/>
          </p:cNvSpPr>
          <p:nvPr/>
        </p:nvSpPr>
        <p:spPr bwMode="auto">
          <a:xfrm>
            <a:off x="179388" y="188913"/>
            <a:ext cx="8823325" cy="6119812"/>
          </a:xfrm>
          <a:prstGeom prst="roundRect">
            <a:avLst>
              <a:gd name="adj" fmla="val 11046"/>
            </a:avLst>
          </a:prstGeom>
          <a:noFill/>
          <a:ln w="28575">
            <a:solidFill>
              <a:schemeClr val="fol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 sz="2400">
              <a:latin typeface="Times New Roman" charset="0"/>
            </a:endParaRPr>
          </a:p>
        </p:txBody>
      </p:sp>
      <p:sp>
        <p:nvSpPr>
          <p:cNvPr id="173059" name="Line 9"/>
          <p:cNvSpPr>
            <a:spLocks noChangeShapeType="1"/>
          </p:cNvSpPr>
          <p:nvPr/>
        </p:nvSpPr>
        <p:spPr bwMode="auto">
          <a:xfrm>
            <a:off x="755650" y="1844675"/>
            <a:ext cx="7696200" cy="0"/>
          </a:xfrm>
          <a:prstGeom prst="line">
            <a:avLst/>
          </a:prstGeom>
          <a:noFill/>
          <a:ln w="38100">
            <a:solidFill>
              <a:schemeClr val="fol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173060" name="Picture 11" descr="LOGO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13" y="333375"/>
            <a:ext cx="1582737" cy="633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3061" name="Rectangle 12"/>
          <p:cNvSpPr>
            <a:spLocks noChangeArrowheads="1"/>
          </p:cNvSpPr>
          <p:nvPr userDrawn="1"/>
        </p:nvSpPr>
        <p:spPr bwMode="auto">
          <a:xfrm>
            <a:off x="2555875" y="333375"/>
            <a:ext cx="5761038" cy="59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342900" indent="-342900"/>
            <a:r>
              <a:rPr lang="en-US" altLang="zh-CN" sz="3300" b="1">
                <a:solidFill>
                  <a:srgbClr val="FF0000"/>
                </a:solidFill>
                <a:latin typeface="Arial Black" charset="0"/>
                <a:ea typeface="隶书" charset="0"/>
                <a:cs typeface="隶书" charset="0"/>
              </a:rPr>
              <a:t>—</a:t>
            </a:r>
            <a:r>
              <a:rPr lang="zh-CN" altLang="en-US" sz="3300" b="1">
                <a:solidFill>
                  <a:srgbClr val="FF0000"/>
                </a:solidFill>
                <a:latin typeface="隶书" charset="0"/>
                <a:ea typeface="隶书" charset="0"/>
                <a:cs typeface="隶书" charset="0"/>
              </a:rPr>
              <a:t>高级软件人才实作培训专家</a:t>
            </a:r>
            <a:r>
              <a:rPr lang="en-US" altLang="zh-CN" sz="3300" b="1">
                <a:solidFill>
                  <a:srgbClr val="FF0000"/>
                </a:solidFill>
                <a:latin typeface="隶书" charset="0"/>
                <a:ea typeface="隶书" charset="0"/>
                <a:cs typeface="隶书" charset="0"/>
              </a:rPr>
              <a:t>!</a:t>
            </a:r>
          </a:p>
        </p:txBody>
      </p:sp>
      <p:sp>
        <p:nvSpPr>
          <p:cNvPr id="17306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4213" y="333375"/>
            <a:ext cx="7696200" cy="143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7306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55650" y="1989138"/>
            <a:ext cx="7696200" cy="409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  <a:endParaRPr lang="en-US" altLang="zh-CN"/>
          </a:p>
          <a:p>
            <a:pPr lvl="1"/>
            <a:r>
              <a:rPr lang="zh-CN" altLang="en-US"/>
              <a:t>第二级</a:t>
            </a:r>
            <a:endParaRPr lang="en-US" altLang="zh-CN"/>
          </a:p>
          <a:p>
            <a:pPr lvl="2"/>
            <a:r>
              <a:rPr lang="zh-CN" altLang="en-US"/>
              <a:t>第三级</a:t>
            </a:r>
            <a:endParaRPr lang="en-US" altLang="zh-CN"/>
          </a:p>
          <a:p>
            <a:pPr lvl="3"/>
            <a:r>
              <a:rPr lang="zh-CN" altLang="en-US"/>
              <a:t>第四级</a:t>
            </a:r>
            <a:endParaRPr lang="en-US" altLang="zh-CN"/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536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62000" y="6391275"/>
            <a:ext cx="2057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36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352800" y="6403975"/>
            <a:ext cx="2895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>
              <a:defRPr/>
            </a:pPr>
            <a:r>
              <a:rPr lang="zh-CN" altLang="en-US"/>
              <a:t>北京传智播客教育 </a:t>
            </a:r>
            <a:r>
              <a:rPr lang="en-US" dirty="0"/>
              <a:t>www.itcast.cn</a:t>
            </a:r>
          </a:p>
        </p:txBody>
      </p:sp>
      <p:sp>
        <p:nvSpPr>
          <p:cNvPr id="1537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858000" y="6400800"/>
            <a:ext cx="1600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>
              <a:defRPr/>
            </a:pPr>
            <a:fld id="{5F0B031C-E72F-4D44-A40E-67C916238D7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434" r:id="rId1"/>
    <p:sldLayoutId id="2147485435" r:id="rId2"/>
    <p:sldLayoutId id="2147485436" r:id="rId3"/>
    <p:sldLayoutId id="2147485437" r:id="rId4"/>
    <p:sldLayoutId id="2147485438" r:id="rId5"/>
    <p:sldLayoutId id="2147485439" r:id="rId6"/>
    <p:sldLayoutId id="2147485440" r:id="rId7"/>
    <p:sldLayoutId id="2147485441" r:id="rId8"/>
    <p:sldLayoutId id="2147485442" r:id="rId9"/>
    <p:sldLayoutId id="2147485443" r:id="rId10"/>
    <p:sldLayoutId id="2147485444" r:id="rId11"/>
  </p:sldLayoutIdLst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Courier New" charset="0"/>
          <a:ea typeface="宋体" charset="0"/>
          <a:cs typeface="宋体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Courier New" charset="0"/>
          <a:ea typeface="宋体" charset="0"/>
          <a:cs typeface="宋体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Courier New" charset="0"/>
          <a:ea typeface="宋体" charset="0"/>
          <a:cs typeface="宋体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Courier New" charset="0"/>
          <a:ea typeface="宋体" charset="0"/>
          <a:cs typeface="宋体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Courier New" charset="0"/>
          <a:ea typeface="宋体" charset="0"/>
          <a:cs typeface="宋体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Courier New" charset="0"/>
          <a:ea typeface="宋体" charset="0"/>
          <a:cs typeface="宋体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Courier New" charset="0"/>
          <a:ea typeface="宋体" charset="0"/>
          <a:cs typeface="宋体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Courier New" charset="0"/>
          <a:ea typeface="宋体" charset="0"/>
          <a:cs typeface="宋体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70000"/>
        <a:buFont typeface="Wingdings" charset="0"/>
        <a:buChar char="l"/>
        <a:defRPr kumimoji="1"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150000"/>
        <a:buChar char="•"/>
        <a:defRPr kumimoji="1" sz="26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150000"/>
        <a:buChar char="•"/>
        <a:defRPr kumimoji="1" sz="22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150000"/>
        <a:buChar char="•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150000"/>
        <a:buChar char="•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150000"/>
        <a:buChar char="•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150000"/>
        <a:buChar char="•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150000"/>
        <a:buChar char="•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150000"/>
        <a:buChar char="•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6" name="AutoShape 8"/>
          <p:cNvSpPr>
            <a:spLocks noChangeArrowheads="1"/>
          </p:cNvSpPr>
          <p:nvPr/>
        </p:nvSpPr>
        <p:spPr bwMode="auto">
          <a:xfrm>
            <a:off x="179388" y="188913"/>
            <a:ext cx="8823325" cy="6119812"/>
          </a:xfrm>
          <a:prstGeom prst="roundRect">
            <a:avLst>
              <a:gd name="adj" fmla="val 11046"/>
            </a:avLst>
          </a:prstGeom>
          <a:noFill/>
          <a:ln w="28575">
            <a:solidFill>
              <a:schemeClr val="fol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 sz="2400">
              <a:latin typeface="Times New Roman" charset="0"/>
            </a:endParaRPr>
          </a:p>
        </p:txBody>
      </p:sp>
      <p:sp>
        <p:nvSpPr>
          <p:cNvPr id="185347" name="Line 9"/>
          <p:cNvSpPr>
            <a:spLocks noChangeShapeType="1"/>
          </p:cNvSpPr>
          <p:nvPr/>
        </p:nvSpPr>
        <p:spPr bwMode="auto">
          <a:xfrm>
            <a:off x="755650" y="1844675"/>
            <a:ext cx="7696200" cy="0"/>
          </a:xfrm>
          <a:prstGeom prst="line">
            <a:avLst/>
          </a:prstGeom>
          <a:noFill/>
          <a:ln w="38100">
            <a:solidFill>
              <a:schemeClr val="fol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185348" name="Picture 11" descr="LOGO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13" y="333375"/>
            <a:ext cx="1582737" cy="633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5349" name="Rectangle 12"/>
          <p:cNvSpPr>
            <a:spLocks noChangeArrowheads="1"/>
          </p:cNvSpPr>
          <p:nvPr userDrawn="1"/>
        </p:nvSpPr>
        <p:spPr bwMode="auto">
          <a:xfrm>
            <a:off x="2555875" y="333375"/>
            <a:ext cx="5761038" cy="59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342900" indent="-342900"/>
            <a:r>
              <a:rPr lang="en-US" altLang="zh-CN" sz="3300" b="1">
                <a:solidFill>
                  <a:srgbClr val="FF0000"/>
                </a:solidFill>
                <a:latin typeface="Arial Black" charset="0"/>
                <a:ea typeface="隶书" charset="0"/>
                <a:cs typeface="隶书" charset="0"/>
              </a:rPr>
              <a:t>—</a:t>
            </a:r>
            <a:r>
              <a:rPr lang="zh-CN" altLang="en-US" sz="3300" b="1">
                <a:solidFill>
                  <a:srgbClr val="FF0000"/>
                </a:solidFill>
                <a:latin typeface="隶书" charset="0"/>
                <a:ea typeface="隶书" charset="0"/>
                <a:cs typeface="隶书" charset="0"/>
              </a:rPr>
              <a:t>高级软件人才实作培训专家</a:t>
            </a:r>
            <a:r>
              <a:rPr lang="en-US" altLang="zh-CN" sz="3300" b="1">
                <a:solidFill>
                  <a:srgbClr val="FF0000"/>
                </a:solidFill>
                <a:latin typeface="隶书" charset="0"/>
                <a:ea typeface="隶书" charset="0"/>
                <a:cs typeface="隶书" charset="0"/>
              </a:rPr>
              <a:t>!</a:t>
            </a:r>
          </a:p>
        </p:txBody>
      </p:sp>
      <p:sp>
        <p:nvSpPr>
          <p:cNvPr id="1853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4213" y="333375"/>
            <a:ext cx="7696200" cy="143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853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55650" y="1989138"/>
            <a:ext cx="7696200" cy="409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  <a:endParaRPr lang="en-US" altLang="zh-CN"/>
          </a:p>
          <a:p>
            <a:pPr lvl="1"/>
            <a:r>
              <a:rPr lang="zh-CN" altLang="en-US"/>
              <a:t>第二级</a:t>
            </a:r>
            <a:endParaRPr lang="en-US" altLang="zh-CN"/>
          </a:p>
          <a:p>
            <a:pPr lvl="2"/>
            <a:r>
              <a:rPr lang="zh-CN" altLang="en-US"/>
              <a:t>第三级</a:t>
            </a:r>
            <a:endParaRPr lang="en-US" altLang="zh-CN"/>
          </a:p>
          <a:p>
            <a:pPr lvl="3"/>
            <a:r>
              <a:rPr lang="zh-CN" altLang="en-US"/>
              <a:t>第四级</a:t>
            </a:r>
            <a:endParaRPr lang="en-US" altLang="zh-CN"/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639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62000" y="6391275"/>
            <a:ext cx="2057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639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352800" y="6403975"/>
            <a:ext cx="2895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>
              <a:defRPr/>
            </a:pPr>
            <a:r>
              <a:rPr lang="zh-CN" altLang="en-US"/>
              <a:t>北京传智播客教育 </a:t>
            </a:r>
            <a:r>
              <a:rPr lang="en-US" dirty="0"/>
              <a:t>www.itcast.cn</a:t>
            </a:r>
          </a:p>
        </p:txBody>
      </p:sp>
      <p:sp>
        <p:nvSpPr>
          <p:cNvPr id="1639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858000" y="6400800"/>
            <a:ext cx="1600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>
              <a:defRPr/>
            </a:pPr>
            <a:fld id="{ED0A6C44-9C5E-FF4D-93C9-267368096EB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445" r:id="rId1"/>
    <p:sldLayoutId id="2147485446" r:id="rId2"/>
    <p:sldLayoutId id="2147485447" r:id="rId3"/>
    <p:sldLayoutId id="2147485448" r:id="rId4"/>
    <p:sldLayoutId id="2147485449" r:id="rId5"/>
    <p:sldLayoutId id="2147485450" r:id="rId6"/>
    <p:sldLayoutId id="2147485451" r:id="rId7"/>
    <p:sldLayoutId id="2147485452" r:id="rId8"/>
    <p:sldLayoutId id="2147485453" r:id="rId9"/>
    <p:sldLayoutId id="2147485454" r:id="rId10"/>
    <p:sldLayoutId id="2147485455" r:id="rId11"/>
  </p:sldLayoutIdLst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Courier New" charset="0"/>
          <a:ea typeface="宋体" charset="0"/>
          <a:cs typeface="宋体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Courier New" charset="0"/>
          <a:ea typeface="宋体" charset="0"/>
          <a:cs typeface="宋体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Courier New" charset="0"/>
          <a:ea typeface="宋体" charset="0"/>
          <a:cs typeface="宋体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Courier New" charset="0"/>
          <a:ea typeface="宋体" charset="0"/>
          <a:cs typeface="宋体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Courier New" charset="0"/>
          <a:ea typeface="宋体" charset="0"/>
          <a:cs typeface="宋体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Courier New" charset="0"/>
          <a:ea typeface="宋体" charset="0"/>
          <a:cs typeface="宋体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Courier New" charset="0"/>
          <a:ea typeface="宋体" charset="0"/>
          <a:cs typeface="宋体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Courier New" charset="0"/>
          <a:ea typeface="宋体" charset="0"/>
          <a:cs typeface="宋体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70000"/>
        <a:buFont typeface="Wingdings" charset="0"/>
        <a:buChar char="l"/>
        <a:defRPr kumimoji="1"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150000"/>
        <a:buChar char="•"/>
        <a:defRPr kumimoji="1" sz="26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150000"/>
        <a:buChar char="•"/>
        <a:defRPr kumimoji="1" sz="22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150000"/>
        <a:buChar char="•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150000"/>
        <a:buChar char="•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150000"/>
        <a:buChar char="•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150000"/>
        <a:buChar char="•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150000"/>
        <a:buChar char="•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150000"/>
        <a:buChar char="•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AutoShape 8"/>
          <p:cNvSpPr>
            <a:spLocks noChangeArrowheads="1"/>
          </p:cNvSpPr>
          <p:nvPr/>
        </p:nvSpPr>
        <p:spPr bwMode="auto">
          <a:xfrm>
            <a:off x="179388" y="188913"/>
            <a:ext cx="8823325" cy="6119812"/>
          </a:xfrm>
          <a:prstGeom prst="roundRect">
            <a:avLst>
              <a:gd name="adj" fmla="val 11046"/>
            </a:avLst>
          </a:prstGeom>
          <a:noFill/>
          <a:ln w="28575">
            <a:solidFill>
              <a:schemeClr val="fol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 sz="2400">
              <a:latin typeface="Times New Roman" charset="0"/>
            </a:endParaRPr>
          </a:p>
        </p:txBody>
      </p:sp>
      <p:sp>
        <p:nvSpPr>
          <p:cNvPr id="197635" name="Line 9"/>
          <p:cNvSpPr>
            <a:spLocks noChangeShapeType="1"/>
          </p:cNvSpPr>
          <p:nvPr/>
        </p:nvSpPr>
        <p:spPr bwMode="auto">
          <a:xfrm>
            <a:off x="755650" y="1844675"/>
            <a:ext cx="7696200" cy="0"/>
          </a:xfrm>
          <a:prstGeom prst="line">
            <a:avLst/>
          </a:prstGeom>
          <a:noFill/>
          <a:ln w="38100">
            <a:solidFill>
              <a:schemeClr val="fol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197636" name="Picture 11" descr="LOGO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13" y="333375"/>
            <a:ext cx="1582737" cy="633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7637" name="Rectangle 12"/>
          <p:cNvSpPr>
            <a:spLocks noChangeArrowheads="1"/>
          </p:cNvSpPr>
          <p:nvPr userDrawn="1"/>
        </p:nvSpPr>
        <p:spPr bwMode="auto">
          <a:xfrm>
            <a:off x="2555875" y="333375"/>
            <a:ext cx="5761038" cy="59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342900" indent="-342900"/>
            <a:r>
              <a:rPr lang="en-US" altLang="zh-CN" sz="3300" b="1">
                <a:solidFill>
                  <a:srgbClr val="FF0000"/>
                </a:solidFill>
                <a:latin typeface="Arial Black" charset="0"/>
                <a:ea typeface="隶书" charset="0"/>
                <a:cs typeface="隶书" charset="0"/>
              </a:rPr>
              <a:t>—</a:t>
            </a:r>
            <a:r>
              <a:rPr lang="zh-CN" altLang="en-US" sz="3300" b="1">
                <a:solidFill>
                  <a:srgbClr val="FF0000"/>
                </a:solidFill>
                <a:latin typeface="隶书" charset="0"/>
                <a:ea typeface="隶书" charset="0"/>
                <a:cs typeface="隶书" charset="0"/>
              </a:rPr>
              <a:t>高级软件人才实作培训专家</a:t>
            </a:r>
            <a:r>
              <a:rPr lang="en-US" altLang="zh-CN" sz="3300" b="1">
                <a:solidFill>
                  <a:srgbClr val="FF0000"/>
                </a:solidFill>
                <a:latin typeface="隶书" charset="0"/>
                <a:ea typeface="隶书" charset="0"/>
                <a:cs typeface="隶书" charset="0"/>
              </a:rPr>
              <a:t>!</a:t>
            </a:r>
          </a:p>
        </p:txBody>
      </p:sp>
      <p:sp>
        <p:nvSpPr>
          <p:cNvPr id="19763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4213" y="333375"/>
            <a:ext cx="7696200" cy="143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9763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55650" y="1989138"/>
            <a:ext cx="7696200" cy="409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  <a:endParaRPr lang="en-US" altLang="zh-CN"/>
          </a:p>
          <a:p>
            <a:pPr lvl="1"/>
            <a:r>
              <a:rPr lang="zh-CN" altLang="en-US"/>
              <a:t>第二级</a:t>
            </a:r>
            <a:endParaRPr lang="en-US" altLang="zh-CN"/>
          </a:p>
          <a:p>
            <a:pPr lvl="2"/>
            <a:r>
              <a:rPr lang="zh-CN" altLang="en-US"/>
              <a:t>第三级</a:t>
            </a:r>
            <a:endParaRPr lang="en-US" altLang="zh-CN"/>
          </a:p>
          <a:p>
            <a:pPr lvl="3"/>
            <a:r>
              <a:rPr lang="zh-CN" altLang="en-US"/>
              <a:t>第四级</a:t>
            </a:r>
            <a:endParaRPr lang="en-US" altLang="zh-CN"/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741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62000" y="6391275"/>
            <a:ext cx="2057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41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352800" y="6403975"/>
            <a:ext cx="2895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>
              <a:defRPr/>
            </a:pPr>
            <a:r>
              <a:rPr lang="zh-CN" altLang="en-US"/>
              <a:t>北京传智播客教育 </a:t>
            </a:r>
            <a:r>
              <a:rPr lang="en-US" dirty="0"/>
              <a:t>www.itcast.cn</a:t>
            </a:r>
          </a:p>
        </p:txBody>
      </p:sp>
      <p:sp>
        <p:nvSpPr>
          <p:cNvPr id="1741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858000" y="6400800"/>
            <a:ext cx="1600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>
              <a:defRPr/>
            </a:pPr>
            <a:fld id="{0072B793-AE9A-274A-B22B-7D33654B9CF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456" r:id="rId1"/>
    <p:sldLayoutId id="2147485457" r:id="rId2"/>
    <p:sldLayoutId id="2147485458" r:id="rId3"/>
    <p:sldLayoutId id="2147485459" r:id="rId4"/>
    <p:sldLayoutId id="2147485460" r:id="rId5"/>
    <p:sldLayoutId id="2147485461" r:id="rId6"/>
    <p:sldLayoutId id="2147485462" r:id="rId7"/>
    <p:sldLayoutId id="2147485463" r:id="rId8"/>
    <p:sldLayoutId id="2147485464" r:id="rId9"/>
    <p:sldLayoutId id="2147485465" r:id="rId10"/>
    <p:sldLayoutId id="2147485466" r:id="rId11"/>
  </p:sldLayoutIdLst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Courier New" charset="0"/>
          <a:ea typeface="宋体" charset="0"/>
          <a:cs typeface="宋体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Courier New" charset="0"/>
          <a:ea typeface="宋体" charset="0"/>
          <a:cs typeface="宋体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Courier New" charset="0"/>
          <a:ea typeface="宋体" charset="0"/>
          <a:cs typeface="宋体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Courier New" charset="0"/>
          <a:ea typeface="宋体" charset="0"/>
          <a:cs typeface="宋体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Courier New" charset="0"/>
          <a:ea typeface="宋体" charset="0"/>
          <a:cs typeface="宋体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Courier New" charset="0"/>
          <a:ea typeface="宋体" charset="0"/>
          <a:cs typeface="宋体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Courier New" charset="0"/>
          <a:ea typeface="宋体" charset="0"/>
          <a:cs typeface="宋体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Courier New" charset="0"/>
          <a:ea typeface="宋体" charset="0"/>
          <a:cs typeface="宋体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70000"/>
        <a:buFont typeface="Wingdings" charset="0"/>
        <a:buChar char="l"/>
        <a:defRPr kumimoji="1"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150000"/>
        <a:buChar char="•"/>
        <a:defRPr kumimoji="1" sz="26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150000"/>
        <a:buChar char="•"/>
        <a:defRPr kumimoji="1" sz="22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150000"/>
        <a:buChar char="•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150000"/>
        <a:buChar char="•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150000"/>
        <a:buChar char="•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150000"/>
        <a:buChar char="•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150000"/>
        <a:buChar char="•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150000"/>
        <a:buChar char="•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22" name="AutoShape 8"/>
          <p:cNvSpPr>
            <a:spLocks noChangeArrowheads="1"/>
          </p:cNvSpPr>
          <p:nvPr/>
        </p:nvSpPr>
        <p:spPr bwMode="auto">
          <a:xfrm>
            <a:off x="179388" y="188913"/>
            <a:ext cx="8823325" cy="6119812"/>
          </a:xfrm>
          <a:prstGeom prst="roundRect">
            <a:avLst>
              <a:gd name="adj" fmla="val 11046"/>
            </a:avLst>
          </a:prstGeom>
          <a:noFill/>
          <a:ln w="28575">
            <a:solidFill>
              <a:schemeClr val="fol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 sz="2400">
              <a:latin typeface="Times New Roman" charset="0"/>
            </a:endParaRPr>
          </a:p>
        </p:txBody>
      </p:sp>
      <p:sp>
        <p:nvSpPr>
          <p:cNvPr id="209923" name="Line 9"/>
          <p:cNvSpPr>
            <a:spLocks noChangeShapeType="1"/>
          </p:cNvSpPr>
          <p:nvPr/>
        </p:nvSpPr>
        <p:spPr bwMode="auto">
          <a:xfrm>
            <a:off x="755650" y="1844675"/>
            <a:ext cx="7696200" cy="0"/>
          </a:xfrm>
          <a:prstGeom prst="line">
            <a:avLst/>
          </a:prstGeom>
          <a:noFill/>
          <a:ln w="38100">
            <a:solidFill>
              <a:schemeClr val="fol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209924" name="Picture 11" descr="LOGO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13" y="333375"/>
            <a:ext cx="1582737" cy="633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9925" name="Rectangle 12"/>
          <p:cNvSpPr>
            <a:spLocks noChangeArrowheads="1"/>
          </p:cNvSpPr>
          <p:nvPr userDrawn="1"/>
        </p:nvSpPr>
        <p:spPr bwMode="auto">
          <a:xfrm>
            <a:off x="2555875" y="333375"/>
            <a:ext cx="5761038" cy="59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342900" indent="-342900"/>
            <a:r>
              <a:rPr lang="en-US" altLang="zh-CN" sz="3300" b="1">
                <a:solidFill>
                  <a:srgbClr val="FF0000"/>
                </a:solidFill>
                <a:latin typeface="Arial Black" charset="0"/>
                <a:ea typeface="隶书" charset="0"/>
                <a:cs typeface="隶书" charset="0"/>
              </a:rPr>
              <a:t>—</a:t>
            </a:r>
            <a:r>
              <a:rPr lang="zh-CN" altLang="en-US" sz="3300" b="1">
                <a:solidFill>
                  <a:srgbClr val="FF0000"/>
                </a:solidFill>
                <a:latin typeface="隶书" charset="0"/>
                <a:ea typeface="隶书" charset="0"/>
                <a:cs typeface="隶书" charset="0"/>
              </a:rPr>
              <a:t>高级软件人才实作培训专家</a:t>
            </a:r>
            <a:r>
              <a:rPr lang="en-US" altLang="zh-CN" sz="3300" b="1">
                <a:solidFill>
                  <a:srgbClr val="FF0000"/>
                </a:solidFill>
                <a:latin typeface="隶书" charset="0"/>
                <a:ea typeface="隶书" charset="0"/>
                <a:cs typeface="隶书" charset="0"/>
              </a:rPr>
              <a:t>!</a:t>
            </a:r>
          </a:p>
        </p:txBody>
      </p:sp>
      <p:sp>
        <p:nvSpPr>
          <p:cNvPr id="2099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4213" y="333375"/>
            <a:ext cx="7696200" cy="143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2099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55650" y="1989138"/>
            <a:ext cx="7696200" cy="409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  <a:endParaRPr lang="en-US" altLang="zh-CN"/>
          </a:p>
          <a:p>
            <a:pPr lvl="1"/>
            <a:r>
              <a:rPr lang="zh-CN" altLang="en-US"/>
              <a:t>第二级</a:t>
            </a:r>
            <a:endParaRPr lang="en-US" altLang="zh-CN"/>
          </a:p>
          <a:p>
            <a:pPr lvl="2"/>
            <a:r>
              <a:rPr lang="zh-CN" altLang="en-US"/>
              <a:t>第三级</a:t>
            </a:r>
            <a:endParaRPr lang="en-US" altLang="zh-CN"/>
          </a:p>
          <a:p>
            <a:pPr lvl="3"/>
            <a:r>
              <a:rPr lang="zh-CN" altLang="en-US"/>
              <a:t>第四级</a:t>
            </a:r>
            <a:endParaRPr lang="en-US" altLang="zh-CN"/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844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62000" y="6391275"/>
            <a:ext cx="2057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844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352800" y="6403975"/>
            <a:ext cx="2895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>
              <a:defRPr/>
            </a:pPr>
            <a:r>
              <a:rPr lang="zh-CN" altLang="en-US"/>
              <a:t>北京传智播客教育 </a:t>
            </a:r>
            <a:r>
              <a:rPr lang="en-US" dirty="0"/>
              <a:t>www.itcast.cn</a:t>
            </a:r>
          </a:p>
        </p:txBody>
      </p:sp>
      <p:sp>
        <p:nvSpPr>
          <p:cNvPr id="1844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858000" y="6400800"/>
            <a:ext cx="1600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>
              <a:defRPr/>
            </a:pPr>
            <a:fld id="{705F593A-B682-3241-BD73-937AE1DB5D4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467" r:id="rId1"/>
    <p:sldLayoutId id="2147485468" r:id="rId2"/>
    <p:sldLayoutId id="2147485469" r:id="rId3"/>
    <p:sldLayoutId id="2147485470" r:id="rId4"/>
    <p:sldLayoutId id="2147485471" r:id="rId5"/>
    <p:sldLayoutId id="2147485472" r:id="rId6"/>
    <p:sldLayoutId id="2147485473" r:id="rId7"/>
    <p:sldLayoutId id="2147485474" r:id="rId8"/>
    <p:sldLayoutId id="2147485475" r:id="rId9"/>
    <p:sldLayoutId id="2147485476" r:id="rId10"/>
    <p:sldLayoutId id="2147485477" r:id="rId11"/>
  </p:sldLayoutIdLst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Courier New" charset="0"/>
          <a:ea typeface="宋体" charset="0"/>
          <a:cs typeface="宋体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Courier New" charset="0"/>
          <a:ea typeface="宋体" charset="0"/>
          <a:cs typeface="宋体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Courier New" charset="0"/>
          <a:ea typeface="宋体" charset="0"/>
          <a:cs typeface="宋体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Courier New" charset="0"/>
          <a:ea typeface="宋体" charset="0"/>
          <a:cs typeface="宋体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Courier New" charset="0"/>
          <a:ea typeface="宋体" charset="0"/>
          <a:cs typeface="宋体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Courier New" charset="0"/>
          <a:ea typeface="宋体" charset="0"/>
          <a:cs typeface="宋体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Courier New" charset="0"/>
          <a:ea typeface="宋体" charset="0"/>
          <a:cs typeface="宋体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Courier New" charset="0"/>
          <a:ea typeface="宋体" charset="0"/>
          <a:cs typeface="宋体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70000"/>
        <a:buFont typeface="Wingdings" charset="0"/>
        <a:buChar char="l"/>
        <a:defRPr kumimoji="1"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150000"/>
        <a:buChar char="•"/>
        <a:defRPr kumimoji="1" sz="26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150000"/>
        <a:buChar char="•"/>
        <a:defRPr kumimoji="1" sz="22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150000"/>
        <a:buChar char="•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150000"/>
        <a:buChar char="•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150000"/>
        <a:buChar char="•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150000"/>
        <a:buChar char="•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150000"/>
        <a:buChar char="•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150000"/>
        <a:buChar char="•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210" name="AutoShape 8"/>
          <p:cNvSpPr>
            <a:spLocks noChangeArrowheads="1"/>
          </p:cNvSpPr>
          <p:nvPr/>
        </p:nvSpPr>
        <p:spPr bwMode="auto">
          <a:xfrm>
            <a:off x="179388" y="188913"/>
            <a:ext cx="8823325" cy="6119812"/>
          </a:xfrm>
          <a:prstGeom prst="roundRect">
            <a:avLst>
              <a:gd name="adj" fmla="val 11046"/>
            </a:avLst>
          </a:prstGeom>
          <a:noFill/>
          <a:ln w="28575">
            <a:solidFill>
              <a:schemeClr val="fol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 sz="2400">
              <a:latin typeface="Times New Roman" charset="0"/>
            </a:endParaRPr>
          </a:p>
        </p:txBody>
      </p:sp>
      <p:sp>
        <p:nvSpPr>
          <p:cNvPr id="222211" name="Line 9"/>
          <p:cNvSpPr>
            <a:spLocks noChangeShapeType="1"/>
          </p:cNvSpPr>
          <p:nvPr/>
        </p:nvSpPr>
        <p:spPr bwMode="auto">
          <a:xfrm>
            <a:off x="755650" y="1844675"/>
            <a:ext cx="7696200" cy="0"/>
          </a:xfrm>
          <a:prstGeom prst="line">
            <a:avLst/>
          </a:prstGeom>
          <a:noFill/>
          <a:ln w="38100">
            <a:solidFill>
              <a:schemeClr val="fol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222212" name="Picture 11" descr="LOGO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13" y="333375"/>
            <a:ext cx="1582737" cy="633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2213" name="Rectangle 12"/>
          <p:cNvSpPr>
            <a:spLocks noChangeArrowheads="1"/>
          </p:cNvSpPr>
          <p:nvPr userDrawn="1"/>
        </p:nvSpPr>
        <p:spPr bwMode="auto">
          <a:xfrm>
            <a:off x="2555875" y="333375"/>
            <a:ext cx="5761038" cy="59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342900" indent="-342900"/>
            <a:r>
              <a:rPr lang="en-US" altLang="zh-CN" sz="3300" b="1">
                <a:solidFill>
                  <a:srgbClr val="FF0000"/>
                </a:solidFill>
                <a:latin typeface="Arial Black" charset="0"/>
                <a:ea typeface="隶书" charset="0"/>
                <a:cs typeface="隶书" charset="0"/>
              </a:rPr>
              <a:t>—</a:t>
            </a:r>
            <a:r>
              <a:rPr lang="zh-CN" altLang="en-US" sz="3300" b="1">
                <a:solidFill>
                  <a:srgbClr val="FF0000"/>
                </a:solidFill>
                <a:latin typeface="隶书" charset="0"/>
                <a:ea typeface="隶书" charset="0"/>
                <a:cs typeface="隶书" charset="0"/>
              </a:rPr>
              <a:t>高级软件人才实作培训专家</a:t>
            </a:r>
            <a:r>
              <a:rPr lang="en-US" altLang="zh-CN" sz="3300" b="1">
                <a:solidFill>
                  <a:srgbClr val="FF0000"/>
                </a:solidFill>
                <a:latin typeface="隶书" charset="0"/>
                <a:ea typeface="隶书" charset="0"/>
                <a:cs typeface="隶书" charset="0"/>
              </a:rPr>
              <a:t>!</a:t>
            </a:r>
          </a:p>
        </p:txBody>
      </p:sp>
      <p:sp>
        <p:nvSpPr>
          <p:cNvPr id="22221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4213" y="333375"/>
            <a:ext cx="7696200" cy="143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22221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55650" y="1989138"/>
            <a:ext cx="7696200" cy="409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  <a:endParaRPr lang="en-US" altLang="zh-CN"/>
          </a:p>
          <a:p>
            <a:pPr lvl="1"/>
            <a:r>
              <a:rPr lang="zh-CN" altLang="en-US"/>
              <a:t>第二级</a:t>
            </a:r>
            <a:endParaRPr lang="en-US" altLang="zh-CN"/>
          </a:p>
          <a:p>
            <a:pPr lvl="2"/>
            <a:r>
              <a:rPr lang="zh-CN" altLang="en-US"/>
              <a:t>第三级</a:t>
            </a:r>
            <a:endParaRPr lang="en-US" altLang="zh-CN"/>
          </a:p>
          <a:p>
            <a:pPr lvl="3"/>
            <a:r>
              <a:rPr lang="zh-CN" altLang="en-US"/>
              <a:t>第四级</a:t>
            </a:r>
            <a:endParaRPr lang="en-US" altLang="zh-CN"/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9464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62000" y="6391275"/>
            <a:ext cx="2057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9465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352800" y="6403975"/>
            <a:ext cx="2895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>
              <a:defRPr/>
            </a:pPr>
            <a:r>
              <a:rPr lang="zh-CN" altLang="en-US"/>
              <a:t>北京传智播客教育 </a:t>
            </a:r>
            <a:r>
              <a:rPr lang="en-US" dirty="0"/>
              <a:t>www.itcast.cn</a:t>
            </a:r>
          </a:p>
        </p:txBody>
      </p:sp>
      <p:sp>
        <p:nvSpPr>
          <p:cNvPr id="1946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858000" y="6400800"/>
            <a:ext cx="1600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>
              <a:defRPr/>
            </a:pPr>
            <a:fld id="{00AFA275-59FA-0B4F-B06F-14E6F21B46A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478" r:id="rId1"/>
    <p:sldLayoutId id="2147485479" r:id="rId2"/>
    <p:sldLayoutId id="2147485480" r:id="rId3"/>
    <p:sldLayoutId id="2147485481" r:id="rId4"/>
    <p:sldLayoutId id="2147485482" r:id="rId5"/>
    <p:sldLayoutId id="2147485483" r:id="rId6"/>
    <p:sldLayoutId id="2147485484" r:id="rId7"/>
    <p:sldLayoutId id="2147485485" r:id="rId8"/>
    <p:sldLayoutId id="2147485486" r:id="rId9"/>
    <p:sldLayoutId id="2147485487" r:id="rId10"/>
    <p:sldLayoutId id="2147485488" r:id="rId11"/>
  </p:sldLayoutIdLst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Courier New" charset="0"/>
          <a:ea typeface="宋体" charset="0"/>
          <a:cs typeface="宋体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Courier New" charset="0"/>
          <a:ea typeface="宋体" charset="0"/>
          <a:cs typeface="宋体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Courier New" charset="0"/>
          <a:ea typeface="宋体" charset="0"/>
          <a:cs typeface="宋体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Courier New" charset="0"/>
          <a:ea typeface="宋体" charset="0"/>
          <a:cs typeface="宋体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Courier New" charset="0"/>
          <a:ea typeface="宋体" charset="0"/>
          <a:cs typeface="宋体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Courier New" charset="0"/>
          <a:ea typeface="宋体" charset="0"/>
          <a:cs typeface="宋体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Courier New" charset="0"/>
          <a:ea typeface="宋体" charset="0"/>
          <a:cs typeface="宋体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Courier New" charset="0"/>
          <a:ea typeface="宋体" charset="0"/>
          <a:cs typeface="宋体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70000"/>
        <a:buFont typeface="Wingdings" charset="0"/>
        <a:buChar char="l"/>
        <a:defRPr kumimoji="1"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150000"/>
        <a:buChar char="•"/>
        <a:defRPr kumimoji="1" sz="26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150000"/>
        <a:buChar char="•"/>
        <a:defRPr kumimoji="1" sz="22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150000"/>
        <a:buChar char="•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150000"/>
        <a:buChar char="•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150000"/>
        <a:buChar char="•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150000"/>
        <a:buChar char="•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150000"/>
        <a:buChar char="•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150000"/>
        <a:buChar char="•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4213" y="333375"/>
            <a:ext cx="7696200" cy="143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55650" y="1989138"/>
            <a:ext cx="7696200" cy="409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  <a:endParaRPr lang="en-US" altLang="zh-CN"/>
          </a:p>
          <a:p>
            <a:pPr lvl="1"/>
            <a:r>
              <a:rPr lang="zh-CN" altLang="en-US"/>
              <a:t>第二级</a:t>
            </a:r>
            <a:endParaRPr lang="en-US" altLang="zh-CN"/>
          </a:p>
          <a:p>
            <a:pPr lvl="2"/>
            <a:r>
              <a:rPr lang="zh-CN" altLang="en-US"/>
              <a:t>第三级</a:t>
            </a:r>
            <a:endParaRPr lang="en-US" altLang="zh-CN"/>
          </a:p>
          <a:p>
            <a:pPr lvl="3"/>
            <a:r>
              <a:rPr lang="zh-CN" altLang="en-US"/>
              <a:t>第四级</a:t>
            </a:r>
            <a:endParaRPr lang="en-US" altLang="zh-CN"/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62000" y="6391275"/>
            <a:ext cx="2057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352800" y="6403975"/>
            <a:ext cx="2895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>
              <a:defRPr/>
            </a:pPr>
            <a:r>
              <a:rPr lang="zh-CN" altLang="en-US"/>
              <a:t>北京传智播客教育 </a:t>
            </a:r>
            <a:r>
              <a:rPr lang="en-US" dirty="0"/>
              <a:t>www.itcast.cn</a:t>
            </a:r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858000" y="6400800"/>
            <a:ext cx="1600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>
              <a:defRPr/>
            </a:pPr>
            <a:fld id="{896504C4-9DAC-3D41-A7E5-77ACC1CE5F9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3319" name="AutoShape 8"/>
          <p:cNvSpPr>
            <a:spLocks noChangeArrowheads="1"/>
          </p:cNvSpPr>
          <p:nvPr/>
        </p:nvSpPr>
        <p:spPr bwMode="auto">
          <a:xfrm>
            <a:off x="179388" y="188913"/>
            <a:ext cx="8823325" cy="6119812"/>
          </a:xfrm>
          <a:prstGeom prst="roundRect">
            <a:avLst>
              <a:gd name="adj" fmla="val 11046"/>
            </a:avLst>
          </a:prstGeom>
          <a:noFill/>
          <a:ln w="28575">
            <a:solidFill>
              <a:schemeClr val="fol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 sz="2400">
              <a:latin typeface="Times New Roman" charset="0"/>
            </a:endParaRPr>
          </a:p>
        </p:txBody>
      </p:sp>
      <p:sp>
        <p:nvSpPr>
          <p:cNvPr id="13320" name="Line 9"/>
          <p:cNvSpPr>
            <a:spLocks noChangeShapeType="1"/>
          </p:cNvSpPr>
          <p:nvPr/>
        </p:nvSpPr>
        <p:spPr bwMode="auto">
          <a:xfrm>
            <a:off x="755650" y="1844675"/>
            <a:ext cx="7696200" cy="0"/>
          </a:xfrm>
          <a:prstGeom prst="line">
            <a:avLst/>
          </a:prstGeom>
          <a:noFill/>
          <a:ln w="38100">
            <a:solidFill>
              <a:schemeClr val="fol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13321" name="Picture 11" descr="LOGO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13" y="333375"/>
            <a:ext cx="1582737" cy="633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22" name="Rectangle 12"/>
          <p:cNvSpPr>
            <a:spLocks noChangeArrowheads="1"/>
          </p:cNvSpPr>
          <p:nvPr userDrawn="1"/>
        </p:nvSpPr>
        <p:spPr bwMode="auto">
          <a:xfrm>
            <a:off x="2555875" y="333375"/>
            <a:ext cx="5761038" cy="59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342900" indent="-342900"/>
            <a:r>
              <a:rPr lang="en-US" altLang="zh-CN" sz="3300" b="1">
                <a:solidFill>
                  <a:srgbClr val="FF0000"/>
                </a:solidFill>
                <a:latin typeface="Arial Black" charset="0"/>
                <a:ea typeface="隶书" charset="0"/>
                <a:cs typeface="隶书" charset="0"/>
              </a:rPr>
              <a:t>—</a:t>
            </a:r>
            <a:r>
              <a:rPr lang="zh-CN" altLang="en-US" sz="3300" b="1">
                <a:solidFill>
                  <a:srgbClr val="FF0000"/>
                </a:solidFill>
                <a:latin typeface="隶书" charset="0"/>
                <a:ea typeface="隶书" charset="0"/>
                <a:cs typeface="隶书" charset="0"/>
              </a:rPr>
              <a:t>高级软件人才实作培训专家</a:t>
            </a:r>
            <a:r>
              <a:rPr lang="en-US" altLang="zh-CN" sz="3300" b="1">
                <a:solidFill>
                  <a:srgbClr val="FF0000"/>
                </a:solidFill>
                <a:latin typeface="隶书" charset="0"/>
                <a:ea typeface="隶书" charset="0"/>
                <a:cs typeface="隶书" charset="0"/>
              </a:rPr>
              <a:t>!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291" r:id="rId1"/>
    <p:sldLayoutId id="2147485292" r:id="rId2"/>
    <p:sldLayoutId id="2147485293" r:id="rId3"/>
    <p:sldLayoutId id="2147485294" r:id="rId4"/>
    <p:sldLayoutId id="2147485295" r:id="rId5"/>
    <p:sldLayoutId id="2147485296" r:id="rId6"/>
    <p:sldLayoutId id="2147485297" r:id="rId7"/>
    <p:sldLayoutId id="2147485298" r:id="rId8"/>
    <p:sldLayoutId id="2147485299" r:id="rId9"/>
    <p:sldLayoutId id="2147485300" r:id="rId10"/>
    <p:sldLayoutId id="2147485301" r:id="rId11"/>
  </p:sldLayoutIdLst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+mj-ea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宋体" charset="0"/>
          <a:ea typeface="宋体" charset="0"/>
          <a:cs typeface="宋体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宋体" charset="0"/>
          <a:ea typeface="宋体" charset="0"/>
          <a:cs typeface="宋体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宋体" charset="0"/>
          <a:ea typeface="宋体" charset="0"/>
          <a:cs typeface="宋体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宋体" charset="0"/>
          <a:ea typeface="宋体" charset="0"/>
          <a:cs typeface="宋体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Courier New" charset="0"/>
          <a:ea typeface="宋体" charset="0"/>
          <a:cs typeface="宋体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Courier New" charset="0"/>
          <a:ea typeface="宋体" charset="0"/>
          <a:cs typeface="宋体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Courier New" charset="0"/>
          <a:ea typeface="宋体" charset="0"/>
          <a:cs typeface="宋体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Courier New" charset="0"/>
          <a:ea typeface="宋体" charset="0"/>
          <a:cs typeface="宋体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70000"/>
        <a:buFont typeface="Wingdings" charset="0"/>
        <a:buChar char="l"/>
        <a:defRPr kumimoji="1" sz="2400">
          <a:solidFill>
            <a:schemeClr val="tx1"/>
          </a:solidFill>
          <a:latin typeface="+mn-ea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150000"/>
        <a:buChar char="•"/>
        <a:defRPr kumimoji="1" sz="2600">
          <a:solidFill>
            <a:schemeClr val="tx1"/>
          </a:solidFill>
          <a:latin typeface="+mn-ea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150000"/>
        <a:buChar char="•"/>
        <a:defRPr kumimoji="1" sz="2200">
          <a:solidFill>
            <a:schemeClr val="tx1"/>
          </a:solidFill>
          <a:latin typeface="+mn-ea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150000"/>
        <a:buChar char="•"/>
        <a:defRPr kumimoji="1" sz="2000">
          <a:solidFill>
            <a:schemeClr val="tx1"/>
          </a:solidFill>
          <a:latin typeface="+mn-ea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150000"/>
        <a:buChar char="•"/>
        <a:defRPr kumimoji="1" sz="2000">
          <a:solidFill>
            <a:schemeClr val="tx1"/>
          </a:solidFill>
          <a:latin typeface="+mn-ea"/>
          <a:ea typeface="+mn-ea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150000"/>
        <a:buChar char="•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150000"/>
        <a:buChar char="•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150000"/>
        <a:buChar char="•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150000"/>
        <a:buChar char="•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498" name="AutoShape 8"/>
          <p:cNvSpPr>
            <a:spLocks noChangeArrowheads="1"/>
          </p:cNvSpPr>
          <p:nvPr/>
        </p:nvSpPr>
        <p:spPr bwMode="auto">
          <a:xfrm>
            <a:off x="179388" y="188913"/>
            <a:ext cx="8823325" cy="6119812"/>
          </a:xfrm>
          <a:prstGeom prst="roundRect">
            <a:avLst>
              <a:gd name="adj" fmla="val 11046"/>
            </a:avLst>
          </a:prstGeom>
          <a:noFill/>
          <a:ln w="28575">
            <a:solidFill>
              <a:schemeClr val="fol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 sz="2400">
              <a:latin typeface="Times New Roman" charset="0"/>
            </a:endParaRPr>
          </a:p>
        </p:txBody>
      </p:sp>
      <p:sp>
        <p:nvSpPr>
          <p:cNvPr id="234499" name="Line 9"/>
          <p:cNvSpPr>
            <a:spLocks noChangeShapeType="1"/>
          </p:cNvSpPr>
          <p:nvPr/>
        </p:nvSpPr>
        <p:spPr bwMode="auto">
          <a:xfrm>
            <a:off x="755650" y="1844675"/>
            <a:ext cx="7696200" cy="0"/>
          </a:xfrm>
          <a:prstGeom prst="line">
            <a:avLst/>
          </a:prstGeom>
          <a:noFill/>
          <a:ln w="38100">
            <a:solidFill>
              <a:schemeClr val="fol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234500" name="Picture 11" descr="LOGO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13" y="333375"/>
            <a:ext cx="1582737" cy="633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4501" name="Rectangle 12"/>
          <p:cNvSpPr>
            <a:spLocks noChangeArrowheads="1"/>
          </p:cNvSpPr>
          <p:nvPr userDrawn="1"/>
        </p:nvSpPr>
        <p:spPr bwMode="auto">
          <a:xfrm>
            <a:off x="2555875" y="333375"/>
            <a:ext cx="5761038" cy="59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342900" indent="-342900"/>
            <a:r>
              <a:rPr lang="en-US" altLang="zh-CN" sz="3300" b="1">
                <a:solidFill>
                  <a:srgbClr val="FF0000"/>
                </a:solidFill>
                <a:latin typeface="Arial Black" charset="0"/>
                <a:ea typeface="隶书" charset="0"/>
                <a:cs typeface="隶书" charset="0"/>
              </a:rPr>
              <a:t>—</a:t>
            </a:r>
            <a:r>
              <a:rPr lang="zh-CN" altLang="en-US" sz="3300" b="1">
                <a:solidFill>
                  <a:srgbClr val="FF0000"/>
                </a:solidFill>
                <a:latin typeface="隶书" charset="0"/>
                <a:ea typeface="隶书" charset="0"/>
                <a:cs typeface="隶书" charset="0"/>
              </a:rPr>
              <a:t>高级软件人才实作培训专家</a:t>
            </a:r>
            <a:r>
              <a:rPr lang="en-US" altLang="zh-CN" sz="3300" b="1">
                <a:solidFill>
                  <a:srgbClr val="FF0000"/>
                </a:solidFill>
                <a:latin typeface="隶书" charset="0"/>
                <a:ea typeface="隶书" charset="0"/>
                <a:cs typeface="隶书" charset="0"/>
              </a:rPr>
              <a:t>!</a:t>
            </a:r>
          </a:p>
        </p:txBody>
      </p:sp>
      <p:sp>
        <p:nvSpPr>
          <p:cNvPr id="23450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4213" y="333375"/>
            <a:ext cx="7696200" cy="143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23450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55650" y="1989138"/>
            <a:ext cx="7696200" cy="409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  <a:endParaRPr lang="en-US" altLang="zh-CN"/>
          </a:p>
          <a:p>
            <a:pPr lvl="1"/>
            <a:r>
              <a:rPr lang="zh-CN" altLang="en-US"/>
              <a:t>第二级</a:t>
            </a:r>
            <a:endParaRPr lang="en-US" altLang="zh-CN"/>
          </a:p>
          <a:p>
            <a:pPr lvl="2"/>
            <a:r>
              <a:rPr lang="zh-CN" altLang="en-US"/>
              <a:t>第三级</a:t>
            </a:r>
            <a:endParaRPr lang="en-US" altLang="zh-CN"/>
          </a:p>
          <a:p>
            <a:pPr lvl="3"/>
            <a:r>
              <a:rPr lang="zh-CN" altLang="en-US"/>
              <a:t>第四级</a:t>
            </a:r>
            <a:endParaRPr lang="en-US" altLang="zh-CN"/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2048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62000" y="6391275"/>
            <a:ext cx="2057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48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352800" y="6403975"/>
            <a:ext cx="2895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>
              <a:defRPr/>
            </a:pPr>
            <a:r>
              <a:rPr lang="zh-CN" altLang="en-US"/>
              <a:t>北京传智播客教育 </a:t>
            </a:r>
            <a:r>
              <a:rPr lang="en-US" dirty="0"/>
              <a:t>www.itcast.cn</a:t>
            </a:r>
          </a:p>
        </p:txBody>
      </p:sp>
      <p:sp>
        <p:nvSpPr>
          <p:cNvPr id="2049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858000" y="6400800"/>
            <a:ext cx="1600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>
              <a:defRPr/>
            </a:pPr>
            <a:fld id="{D84C3D7A-4664-D845-A862-591AD0ED363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489" r:id="rId1"/>
    <p:sldLayoutId id="2147485490" r:id="rId2"/>
    <p:sldLayoutId id="2147485491" r:id="rId3"/>
    <p:sldLayoutId id="2147485492" r:id="rId4"/>
    <p:sldLayoutId id="2147485493" r:id="rId5"/>
    <p:sldLayoutId id="2147485494" r:id="rId6"/>
    <p:sldLayoutId id="2147485495" r:id="rId7"/>
    <p:sldLayoutId id="2147485496" r:id="rId8"/>
    <p:sldLayoutId id="2147485497" r:id="rId9"/>
    <p:sldLayoutId id="2147485498" r:id="rId10"/>
    <p:sldLayoutId id="2147485499" r:id="rId11"/>
  </p:sldLayoutIdLst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Courier New" charset="0"/>
          <a:ea typeface="宋体" charset="0"/>
          <a:cs typeface="宋体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Courier New" charset="0"/>
          <a:ea typeface="宋体" charset="0"/>
          <a:cs typeface="宋体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Courier New" charset="0"/>
          <a:ea typeface="宋体" charset="0"/>
          <a:cs typeface="宋体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Courier New" charset="0"/>
          <a:ea typeface="宋体" charset="0"/>
          <a:cs typeface="宋体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Courier New" charset="0"/>
          <a:ea typeface="宋体" charset="0"/>
          <a:cs typeface="宋体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Courier New" charset="0"/>
          <a:ea typeface="宋体" charset="0"/>
          <a:cs typeface="宋体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Courier New" charset="0"/>
          <a:ea typeface="宋体" charset="0"/>
          <a:cs typeface="宋体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Courier New" charset="0"/>
          <a:ea typeface="宋体" charset="0"/>
          <a:cs typeface="宋体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70000"/>
        <a:buFont typeface="Wingdings" charset="0"/>
        <a:buChar char="l"/>
        <a:defRPr kumimoji="1"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150000"/>
        <a:buChar char="•"/>
        <a:defRPr kumimoji="1" sz="26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150000"/>
        <a:buChar char="•"/>
        <a:defRPr kumimoji="1" sz="22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150000"/>
        <a:buChar char="•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150000"/>
        <a:buChar char="•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150000"/>
        <a:buChar char="•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150000"/>
        <a:buChar char="•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150000"/>
        <a:buChar char="•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150000"/>
        <a:buChar char="•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786" name="AutoShape 8"/>
          <p:cNvSpPr>
            <a:spLocks noChangeArrowheads="1"/>
          </p:cNvSpPr>
          <p:nvPr/>
        </p:nvSpPr>
        <p:spPr bwMode="auto">
          <a:xfrm>
            <a:off x="179388" y="188913"/>
            <a:ext cx="8823325" cy="6119812"/>
          </a:xfrm>
          <a:prstGeom prst="roundRect">
            <a:avLst>
              <a:gd name="adj" fmla="val 11046"/>
            </a:avLst>
          </a:prstGeom>
          <a:noFill/>
          <a:ln w="28575">
            <a:solidFill>
              <a:schemeClr val="fol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 sz="2400">
              <a:latin typeface="Times New Roman" charset="0"/>
            </a:endParaRPr>
          </a:p>
        </p:txBody>
      </p:sp>
      <p:sp>
        <p:nvSpPr>
          <p:cNvPr id="246787" name="Line 9"/>
          <p:cNvSpPr>
            <a:spLocks noChangeShapeType="1"/>
          </p:cNvSpPr>
          <p:nvPr/>
        </p:nvSpPr>
        <p:spPr bwMode="auto">
          <a:xfrm>
            <a:off x="755650" y="1844675"/>
            <a:ext cx="7696200" cy="0"/>
          </a:xfrm>
          <a:prstGeom prst="line">
            <a:avLst/>
          </a:prstGeom>
          <a:noFill/>
          <a:ln w="38100">
            <a:solidFill>
              <a:schemeClr val="fol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246788" name="Picture 11" descr="LOGO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13" y="333375"/>
            <a:ext cx="1582737" cy="633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6789" name="Rectangle 12"/>
          <p:cNvSpPr>
            <a:spLocks noChangeArrowheads="1"/>
          </p:cNvSpPr>
          <p:nvPr userDrawn="1"/>
        </p:nvSpPr>
        <p:spPr bwMode="auto">
          <a:xfrm>
            <a:off x="2555875" y="333375"/>
            <a:ext cx="5761038" cy="59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342900" indent="-342900"/>
            <a:r>
              <a:rPr lang="en-US" altLang="zh-CN" sz="3300" b="1">
                <a:solidFill>
                  <a:srgbClr val="FF0000"/>
                </a:solidFill>
                <a:latin typeface="Arial Black" charset="0"/>
                <a:ea typeface="隶书" charset="0"/>
                <a:cs typeface="隶书" charset="0"/>
              </a:rPr>
              <a:t>—</a:t>
            </a:r>
            <a:r>
              <a:rPr lang="zh-CN" altLang="en-US" sz="3300" b="1">
                <a:solidFill>
                  <a:srgbClr val="FF0000"/>
                </a:solidFill>
                <a:latin typeface="隶书" charset="0"/>
                <a:ea typeface="隶书" charset="0"/>
                <a:cs typeface="隶书" charset="0"/>
              </a:rPr>
              <a:t>高级软件人才实作培训专家</a:t>
            </a:r>
            <a:r>
              <a:rPr lang="en-US" altLang="zh-CN" sz="3300" b="1">
                <a:solidFill>
                  <a:srgbClr val="FF0000"/>
                </a:solidFill>
                <a:latin typeface="隶书" charset="0"/>
                <a:ea typeface="隶书" charset="0"/>
                <a:cs typeface="隶书" charset="0"/>
              </a:rPr>
              <a:t>!</a:t>
            </a:r>
          </a:p>
        </p:txBody>
      </p:sp>
      <p:sp>
        <p:nvSpPr>
          <p:cNvPr id="24679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4213" y="333375"/>
            <a:ext cx="7696200" cy="143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24679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55650" y="1989138"/>
            <a:ext cx="7696200" cy="409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  <a:endParaRPr lang="en-US" altLang="zh-CN"/>
          </a:p>
          <a:p>
            <a:pPr lvl="1"/>
            <a:r>
              <a:rPr lang="zh-CN" altLang="en-US"/>
              <a:t>第二级</a:t>
            </a:r>
            <a:endParaRPr lang="en-US" altLang="zh-CN"/>
          </a:p>
          <a:p>
            <a:pPr lvl="2"/>
            <a:r>
              <a:rPr lang="zh-CN" altLang="en-US"/>
              <a:t>第三级</a:t>
            </a:r>
            <a:endParaRPr lang="en-US" altLang="zh-CN"/>
          </a:p>
          <a:p>
            <a:pPr lvl="3"/>
            <a:r>
              <a:rPr lang="zh-CN" altLang="en-US"/>
              <a:t>第四级</a:t>
            </a:r>
            <a:endParaRPr lang="en-US" altLang="zh-CN"/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2151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62000" y="6391275"/>
            <a:ext cx="2057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151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352800" y="6403975"/>
            <a:ext cx="2895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>
              <a:defRPr/>
            </a:pPr>
            <a:r>
              <a:rPr lang="zh-CN" altLang="en-US"/>
              <a:t>北京传智播客教育 </a:t>
            </a:r>
            <a:r>
              <a:rPr lang="en-US" dirty="0"/>
              <a:t>www.itcast.cn</a:t>
            </a:r>
          </a:p>
        </p:txBody>
      </p:sp>
      <p:sp>
        <p:nvSpPr>
          <p:cNvPr id="2151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858000" y="6400800"/>
            <a:ext cx="1600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>
              <a:defRPr/>
            </a:pPr>
            <a:fld id="{3EDA6F4E-BCA3-9D45-9B61-977DCC99F71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500" r:id="rId1"/>
    <p:sldLayoutId id="2147485501" r:id="rId2"/>
    <p:sldLayoutId id="2147485502" r:id="rId3"/>
    <p:sldLayoutId id="2147485503" r:id="rId4"/>
    <p:sldLayoutId id="2147485504" r:id="rId5"/>
    <p:sldLayoutId id="2147485505" r:id="rId6"/>
    <p:sldLayoutId id="2147485506" r:id="rId7"/>
    <p:sldLayoutId id="2147485507" r:id="rId8"/>
    <p:sldLayoutId id="2147485508" r:id="rId9"/>
    <p:sldLayoutId id="2147485509" r:id="rId10"/>
    <p:sldLayoutId id="2147485510" r:id="rId11"/>
  </p:sldLayoutIdLst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Courier New" charset="0"/>
          <a:ea typeface="宋体" charset="0"/>
          <a:cs typeface="宋体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Courier New" charset="0"/>
          <a:ea typeface="宋体" charset="0"/>
          <a:cs typeface="宋体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Courier New" charset="0"/>
          <a:ea typeface="宋体" charset="0"/>
          <a:cs typeface="宋体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Courier New" charset="0"/>
          <a:ea typeface="宋体" charset="0"/>
          <a:cs typeface="宋体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Courier New" charset="0"/>
          <a:ea typeface="宋体" charset="0"/>
          <a:cs typeface="宋体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Courier New" charset="0"/>
          <a:ea typeface="宋体" charset="0"/>
          <a:cs typeface="宋体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Courier New" charset="0"/>
          <a:ea typeface="宋体" charset="0"/>
          <a:cs typeface="宋体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Courier New" charset="0"/>
          <a:ea typeface="宋体" charset="0"/>
          <a:cs typeface="宋体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70000"/>
        <a:buFont typeface="Wingdings" charset="0"/>
        <a:buChar char="l"/>
        <a:defRPr kumimoji="1"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150000"/>
        <a:buChar char="•"/>
        <a:defRPr kumimoji="1" sz="26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150000"/>
        <a:buChar char="•"/>
        <a:defRPr kumimoji="1" sz="22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150000"/>
        <a:buChar char="•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150000"/>
        <a:buChar char="•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150000"/>
        <a:buChar char="•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150000"/>
        <a:buChar char="•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150000"/>
        <a:buChar char="•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150000"/>
        <a:buChar char="•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074" name="AutoShape 8"/>
          <p:cNvSpPr>
            <a:spLocks noChangeArrowheads="1"/>
          </p:cNvSpPr>
          <p:nvPr/>
        </p:nvSpPr>
        <p:spPr bwMode="auto">
          <a:xfrm>
            <a:off x="179388" y="188913"/>
            <a:ext cx="8823325" cy="6119812"/>
          </a:xfrm>
          <a:prstGeom prst="roundRect">
            <a:avLst>
              <a:gd name="adj" fmla="val 11046"/>
            </a:avLst>
          </a:prstGeom>
          <a:noFill/>
          <a:ln w="28575">
            <a:solidFill>
              <a:schemeClr val="fol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 sz="2400">
              <a:latin typeface="Times New Roman" charset="0"/>
            </a:endParaRPr>
          </a:p>
        </p:txBody>
      </p:sp>
      <p:sp>
        <p:nvSpPr>
          <p:cNvPr id="259075" name="Line 9"/>
          <p:cNvSpPr>
            <a:spLocks noChangeShapeType="1"/>
          </p:cNvSpPr>
          <p:nvPr/>
        </p:nvSpPr>
        <p:spPr bwMode="auto">
          <a:xfrm>
            <a:off x="755650" y="1844675"/>
            <a:ext cx="7696200" cy="0"/>
          </a:xfrm>
          <a:prstGeom prst="line">
            <a:avLst/>
          </a:prstGeom>
          <a:noFill/>
          <a:ln w="38100">
            <a:solidFill>
              <a:schemeClr val="fol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259076" name="Picture 11" descr="LOGO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13" y="333375"/>
            <a:ext cx="1582737" cy="633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9077" name="Rectangle 12"/>
          <p:cNvSpPr>
            <a:spLocks noChangeArrowheads="1"/>
          </p:cNvSpPr>
          <p:nvPr userDrawn="1"/>
        </p:nvSpPr>
        <p:spPr bwMode="auto">
          <a:xfrm>
            <a:off x="2555875" y="333375"/>
            <a:ext cx="5761038" cy="59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342900" indent="-342900"/>
            <a:r>
              <a:rPr lang="en-US" altLang="zh-CN" sz="3300" b="1">
                <a:solidFill>
                  <a:srgbClr val="FF0000"/>
                </a:solidFill>
                <a:latin typeface="Arial Black" charset="0"/>
                <a:ea typeface="隶书" charset="0"/>
                <a:cs typeface="隶书" charset="0"/>
              </a:rPr>
              <a:t>—</a:t>
            </a:r>
            <a:r>
              <a:rPr lang="zh-CN" altLang="en-US" sz="3300" b="1">
                <a:solidFill>
                  <a:srgbClr val="FF0000"/>
                </a:solidFill>
                <a:latin typeface="隶书" charset="0"/>
                <a:ea typeface="隶书" charset="0"/>
                <a:cs typeface="隶书" charset="0"/>
              </a:rPr>
              <a:t>高级软件人才实作培训专家</a:t>
            </a:r>
            <a:r>
              <a:rPr lang="en-US" altLang="zh-CN" sz="3300" b="1">
                <a:solidFill>
                  <a:srgbClr val="FF0000"/>
                </a:solidFill>
                <a:latin typeface="隶书" charset="0"/>
                <a:ea typeface="隶书" charset="0"/>
                <a:cs typeface="隶书" charset="0"/>
              </a:rPr>
              <a:t>!</a:t>
            </a:r>
          </a:p>
        </p:txBody>
      </p:sp>
      <p:sp>
        <p:nvSpPr>
          <p:cNvPr id="25907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4213" y="333375"/>
            <a:ext cx="7696200" cy="143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25907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55650" y="1989138"/>
            <a:ext cx="7696200" cy="409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  <a:endParaRPr lang="en-US" altLang="zh-CN"/>
          </a:p>
          <a:p>
            <a:pPr lvl="1"/>
            <a:r>
              <a:rPr lang="zh-CN" altLang="en-US"/>
              <a:t>第二级</a:t>
            </a:r>
            <a:endParaRPr lang="en-US" altLang="zh-CN"/>
          </a:p>
          <a:p>
            <a:pPr lvl="2"/>
            <a:r>
              <a:rPr lang="zh-CN" altLang="en-US"/>
              <a:t>第三级</a:t>
            </a:r>
            <a:endParaRPr lang="en-US" altLang="zh-CN"/>
          </a:p>
          <a:p>
            <a:pPr lvl="3"/>
            <a:r>
              <a:rPr lang="zh-CN" altLang="en-US"/>
              <a:t>第四级</a:t>
            </a:r>
            <a:endParaRPr lang="en-US" altLang="zh-CN"/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2253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62000" y="6391275"/>
            <a:ext cx="2057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53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352800" y="6403975"/>
            <a:ext cx="2895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>
              <a:defRPr/>
            </a:pPr>
            <a:r>
              <a:rPr lang="zh-CN" altLang="en-US"/>
              <a:t>北京传智播客教育 </a:t>
            </a:r>
            <a:r>
              <a:rPr lang="en-US" dirty="0"/>
              <a:t>www.itcast.cn</a:t>
            </a:r>
          </a:p>
        </p:txBody>
      </p:sp>
      <p:sp>
        <p:nvSpPr>
          <p:cNvPr id="2253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858000" y="6400800"/>
            <a:ext cx="1600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>
              <a:defRPr/>
            </a:pPr>
            <a:fld id="{26BFD1F4-FD59-0846-995D-C1218A4811D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511" r:id="rId1"/>
    <p:sldLayoutId id="2147485512" r:id="rId2"/>
    <p:sldLayoutId id="2147485513" r:id="rId3"/>
    <p:sldLayoutId id="2147485514" r:id="rId4"/>
    <p:sldLayoutId id="2147485515" r:id="rId5"/>
    <p:sldLayoutId id="2147485516" r:id="rId6"/>
    <p:sldLayoutId id="2147485517" r:id="rId7"/>
    <p:sldLayoutId id="2147485518" r:id="rId8"/>
    <p:sldLayoutId id="2147485519" r:id="rId9"/>
    <p:sldLayoutId id="2147485520" r:id="rId10"/>
    <p:sldLayoutId id="2147485521" r:id="rId11"/>
  </p:sldLayoutIdLst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Courier New" charset="0"/>
          <a:ea typeface="宋体" charset="0"/>
          <a:cs typeface="宋体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Courier New" charset="0"/>
          <a:ea typeface="宋体" charset="0"/>
          <a:cs typeface="宋体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Courier New" charset="0"/>
          <a:ea typeface="宋体" charset="0"/>
          <a:cs typeface="宋体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Courier New" charset="0"/>
          <a:ea typeface="宋体" charset="0"/>
          <a:cs typeface="宋体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Courier New" charset="0"/>
          <a:ea typeface="宋体" charset="0"/>
          <a:cs typeface="宋体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Courier New" charset="0"/>
          <a:ea typeface="宋体" charset="0"/>
          <a:cs typeface="宋体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Courier New" charset="0"/>
          <a:ea typeface="宋体" charset="0"/>
          <a:cs typeface="宋体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Courier New" charset="0"/>
          <a:ea typeface="宋体" charset="0"/>
          <a:cs typeface="宋体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70000"/>
        <a:buFont typeface="Wingdings" charset="0"/>
        <a:buChar char="l"/>
        <a:defRPr kumimoji="1"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150000"/>
        <a:buChar char="•"/>
        <a:defRPr kumimoji="1" sz="26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150000"/>
        <a:buChar char="•"/>
        <a:defRPr kumimoji="1" sz="22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150000"/>
        <a:buChar char="•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150000"/>
        <a:buChar char="•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150000"/>
        <a:buChar char="•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150000"/>
        <a:buChar char="•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150000"/>
        <a:buChar char="•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150000"/>
        <a:buChar char="•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362" name="AutoShape 8"/>
          <p:cNvSpPr>
            <a:spLocks noChangeArrowheads="1"/>
          </p:cNvSpPr>
          <p:nvPr/>
        </p:nvSpPr>
        <p:spPr bwMode="auto">
          <a:xfrm>
            <a:off x="179388" y="188913"/>
            <a:ext cx="8823325" cy="6119812"/>
          </a:xfrm>
          <a:prstGeom prst="roundRect">
            <a:avLst>
              <a:gd name="adj" fmla="val 11046"/>
            </a:avLst>
          </a:prstGeom>
          <a:noFill/>
          <a:ln w="28575">
            <a:solidFill>
              <a:schemeClr val="fol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 sz="2400">
              <a:latin typeface="Times New Roman" charset="0"/>
            </a:endParaRPr>
          </a:p>
        </p:txBody>
      </p:sp>
      <p:sp>
        <p:nvSpPr>
          <p:cNvPr id="271363" name="Line 9"/>
          <p:cNvSpPr>
            <a:spLocks noChangeShapeType="1"/>
          </p:cNvSpPr>
          <p:nvPr/>
        </p:nvSpPr>
        <p:spPr bwMode="auto">
          <a:xfrm>
            <a:off x="755650" y="1844675"/>
            <a:ext cx="7696200" cy="0"/>
          </a:xfrm>
          <a:prstGeom prst="line">
            <a:avLst/>
          </a:prstGeom>
          <a:noFill/>
          <a:ln w="38100">
            <a:solidFill>
              <a:schemeClr val="fol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271364" name="Picture 11" descr="LOGO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13" y="333375"/>
            <a:ext cx="1582737" cy="633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1365" name="Rectangle 12"/>
          <p:cNvSpPr>
            <a:spLocks noChangeArrowheads="1"/>
          </p:cNvSpPr>
          <p:nvPr userDrawn="1"/>
        </p:nvSpPr>
        <p:spPr bwMode="auto">
          <a:xfrm>
            <a:off x="2555875" y="333375"/>
            <a:ext cx="5761038" cy="59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342900" indent="-342900"/>
            <a:r>
              <a:rPr lang="en-US" altLang="zh-CN" sz="3300" b="1">
                <a:solidFill>
                  <a:srgbClr val="FF0000"/>
                </a:solidFill>
                <a:latin typeface="Arial Black" charset="0"/>
                <a:ea typeface="隶书" charset="0"/>
                <a:cs typeface="隶书" charset="0"/>
              </a:rPr>
              <a:t>—</a:t>
            </a:r>
            <a:r>
              <a:rPr lang="zh-CN" altLang="en-US" sz="3300" b="1">
                <a:solidFill>
                  <a:srgbClr val="FF0000"/>
                </a:solidFill>
                <a:latin typeface="隶书" charset="0"/>
                <a:ea typeface="隶书" charset="0"/>
                <a:cs typeface="隶书" charset="0"/>
              </a:rPr>
              <a:t>高级软件人才实作培训专家</a:t>
            </a:r>
            <a:r>
              <a:rPr lang="en-US" altLang="zh-CN" sz="3300" b="1">
                <a:solidFill>
                  <a:srgbClr val="FF0000"/>
                </a:solidFill>
                <a:latin typeface="隶书" charset="0"/>
                <a:ea typeface="隶书" charset="0"/>
                <a:cs typeface="隶书" charset="0"/>
              </a:rPr>
              <a:t>!</a:t>
            </a:r>
          </a:p>
        </p:txBody>
      </p:sp>
      <p:sp>
        <p:nvSpPr>
          <p:cNvPr id="27136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4213" y="333375"/>
            <a:ext cx="7696200" cy="143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27136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55650" y="1989138"/>
            <a:ext cx="7696200" cy="409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  <a:endParaRPr lang="en-US" altLang="zh-CN"/>
          </a:p>
          <a:p>
            <a:pPr lvl="1"/>
            <a:r>
              <a:rPr lang="zh-CN" altLang="en-US"/>
              <a:t>第二级</a:t>
            </a:r>
            <a:endParaRPr lang="en-US" altLang="zh-CN"/>
          </a:p>
          <a:p>
            <a:pPr lvl="2"/>
            <a:r>
              <a:rPr lang="zh-CN" altLang="en-US"/>
              <a:t>第三级</a:t>
            </a:r>
            <a:endParaRPr lang="en-US" altLang="zh-CN"/>
          </a:p>
          <a:p>
            <a:pPr lvl="3"/>
            <a:r>
              <a:rPr lang="zh-CN" altLang="en-US"/>
              <a:t>第四级</a:t>
            </a:r>
            <a:endParaRPr lang="en-US" altLang="zh-CN"/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2356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62000" y="6391275"/>
            <a:ext cx="2057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356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352800" y="6403975"/>
            <a:ext cx="2895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>
              <a:defRPr/>
            </a:pPr>
            <a:r>
              <a:rPr lang="zh-CN" altLang="en-US"/>
              <a:t>北京传智播客教育 </a:t>
            </a:r>
            <a:r>
              <a:rPr lang="en-US" dirty="0"/>
              <a:t>www.itcast.cn</a:t>
            </a:r>
          </a:p>
        </p:txBody>
      </p:sp>
      <p:sp>
        <p:nvSpPr>
          <p:cNvPr id="2356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858000" y="6400800"/>
            <a:ext cx="1600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>
              <a:defRPr/>
            </a:pPr>
            <a:fld id="{3B882CDA-1C5D-5547-98E0-FA72A887340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522" r:id="rId1"/>
    <p:sldLayoutId id="2147485523" r:id="rId2"/>
    <p:sldLayoutId id="2147485524" r:id="rId3"/>
    <p:sldLayoutId id="2147485525" r:id="rId4"/>
    <p:sldLayoutId id="2147485526" r:id="rId5"/>
    <p:sldLayoutId id="2147485527" r:id="rId6"/>
    <p:sldLayoutId id="2147485528" r:id="rId7"/>
    <p:sldLayoutId id="2147485529" r:id="rId8"/>
    <p:sldLayoutId id="2147485530" r:id="rId9"/>
    <p:sldLayoutId id="2147485531" r:id="rId10"/>
    <p:sldLayoutId id="2147485532" r:id="rId11"/>
  </p:sldLayoutIdLst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Courier New" charset="0"/>
          <a:ea typeface="宋体" charset="0"/>
          <a:cs typeface="宋体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Courier New" charset="0"/>
          <a:ea typeface="宋体" charset="0"/>
          <a:cs typeface="宋体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Courier New" charset="0"/>
          <a:ea typeface="宋体" charset="0"/>
          <a:cs typeface="宋体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Courier New" charset="0"/>
          <a:ea typeface="宋体" charset="0"/>
          <a:cs typeface="宋体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Courier New" charset="0"/>
          <a:ea typeface="宋体" charset="0"/>
          <a:cs typeface="宋体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Courier New" charset="0"/>
          <a:ea typeface="宋体" charset="0"/>
          <a:cs typeface="宋体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Courier New" charset="0"/>
          <a:ea typeface="宋体" charset="0"/>
          <a:cs typeface="宋体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Courier New" charset="0"/>
          <a:ea typeface="宋体" charset="0"/>
          <a:cs typeface="宋体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70000"/>
        <a:buFont typeface="Wingdings" charset="0"/>
        <a:buChar char="l"/>
        <a:defRPr kumimoji="1"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150000"/>
        <a:buChar char="•"/>
        <a:defRPr kumimoji="1" sz="26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150000"/>
        <a:buChar char="•"/>
        <a:defRPr kumimoji="1" sz="22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150000"/>
        <a:buChar char="•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150000"/>
        <a:buChar char="•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150000"/>
        <a:buChar char="•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150000"/>
        <a:buChar char="•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150000"/>
        <a:buChar char="•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150000"/>
        <a:buChar char="•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650" name="AutoShape 8"/>
          <p:cNvSpPr>
            <a:spLocks noChangeArrowheads="1"/>
          </p:cNvSpPr>
          <p:nvPr/>
        </p:nvSpPr>
        <p:spPr bwMode="auto">
          <a:xfrm>
            <a:off x="179388" y="188913"/>
            <a:ext cx="8823325" cy="6119812"/>
          </a:xfrm>
          <a:prstGeom prst="roundRect">
            <a:avLst>
              <a:gd name="adj" fmla="val 11046"/>
            </a:avLst>
          </a:prstGeom>
          <a:noFill/>
          <a:ln w="28575">
            <a:solidFill>
              <a:schemeClr val="fol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 sz="2400">
              <a:latin typeface="Times New Roman" charset="0"/>
            </a:endParaRPr>
          </a:p>
        </p:txBody>
      </p:sp>
      <p:sp>
        <p:nvSpPr>
          <p:cNvPr id="283651" name="Line 9"/>
          <p:cNvSpPr>
            <a:spLocks noChangeShapeType="1"/>
          </p:cNvSpPr>
          <p:nvPr/>
        </p:nvSpPr>
        <p:spPr bwMode="auto">
          <a:xfrm>
            <a:off x="755650" y="1844675"/>
            <a:ext cx="7696200" cy="0"/>
          </a:xfrm>
          <a:prstGeom prst="line">
            <a:avLst/>
          </a:prstGeom>
          <a:noFill/>
          <a:ln w="38100">
            <a:solidFill>
              <a:schemeClr val="fol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283652" name="Picture 11" descr="LOGO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13" y="333375"/>
            <a:ext cx="1582737" cy="633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3653" name="Rectangle 12"/>
          <p:cNvSpPr>
            <a:spLocks noChangeArrowheads="1"/>
          </p:cNvSpPr>
          <p:nvPr userDrawn="1"/>
        </p:nvSpPr>
        <p:spPr bwMode="auto">
          <a:xfrm>
            <a:off x="2555875" y="333375"/>
            <a:ext cx="5761038" cy="59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342900" indent="-342900"/>
            <a:r>
              <a:rPr lang="en-US" altLang="zh-CN" sz="3300" b="1">
                <a:solidFill>
                  <a:srgbClr val="FF0000"/>
                </a:solidFill>
                <a:latin typeface="Arial Black" charset="0"/>
                <a:ea typeface="隶书" charset="0"/>
                <a:cs typeface="隶书" charset="0"/>
              </a:rPr>
              <a:t>—</a:t>
            </a:r>
            <a:r>
              <a:rPr lang="zh-CN" altLang="en-US" sz="3300" b="1">
                <a:solidFill>
                  <a:srgbClr val="FF0000"/>
                </a:solidFill>
                <a:latin typeface="隶书" charset="0"/>
                <a:ea typeface="隶书" charset="0"/>
                <a:cs typeface="隶书" charset="0"/>
              </a:rPr>
              <a:t>高级软件人才实作培训专家</a:t>
            </a:r>
            <a:r>
              <a:rPr lang="en-US" altLang="zh-CN" sz="3300" b="1">
                <a:solidFill>
                  <a:srgbClr val="FF0000"/>
                </a:solidFill>
                <a:latin typeface="隶书" charset="0"/>
                <a:ea typeface="隶书" charset="0"/>
                <a:cs typeface="隶书" charset="0"/>
              </a:rPr>
              <a:t>!</a:t>
            </a:r>
          </a:p>
        </p:txBody>
      </p:sp>
      <p:sp>
        <p:nvSpPr>
          <p:cNvPr id="28365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4213" y="333375"/>
            <a:ext cx="7696200" cy="143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28365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55650" y="1989138"/>
            <a:ext cx="7696200" cy="409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  <a:endParaRPr lang="en-US" altLang="zh-CN"/>
          </a:p>
          <a:p>
            <a:pPr lvl="1"/>
            <a:r>
              <a:rPr lang="zh-CN" altLang="en-US"/>
              <a:t>第二级</a:t>
            </a:r>
            <a:endParaRPr lang="en-US" altLang="zh-CN"/>
          </a:p>
          <a:p>
            <a:pPr lvl="2"/>
            <a:r>
              <a:rPr lang="zh-CN" altLang="en-US"/>
              <a:t>第三级</a:t>
            </a:r>
            <a:endParaRPr lang="en-US" altLang="zh-CN"/>
          </a:p>
          <a:p>
            <a:pPr lvl="3"/>
            <a:r>
              <a:rPr lang="zh-CN" altLang="en-US"/>
              <a:t>第四级</a:t>
            </a:r>
            <a:endParaRPr lang="en-US" altLang="zh-CN"/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24584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62000" y="6391275"/>
            <a:ext cx="2057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4585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352800" y="6403975"/>
            <a:ext cx="2895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>
              <a:defRPr/>
            </a:pPr>
            <a:r>
              <a:rPr lang="zh-CN" altLang="en-US"/>
              <a:t>北京传智播客教育 </a:t>
            </a:r>
            <a:r>
              <a:rPr lang="en-US" dirty="0"/>
              <a:t>www.itcast.cn</a:t>
            </a:r>
          </a:p>
        </p:txBody>
      </p:sp>
      <p:sp>
        <p:nvSpPr>
          <p:cNvPr id="2458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858000" y="6400800"/>
            <a:ext cx="1600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>
              <a:defRPr/>
            </a:pPr>
            <a:fld id="{D1FFB901-4E84-FA49-A605-B26F530F508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533" r:id="rId1"/>
    <p:sldLayoutId id="2147485534" r:id="rId2"/>
    <p:sldLayoutId id="2147485535" r:id="rId3"/>
    <p:sldLayoutId id="2147485536" r:id="rId4"/>
    <p:sldLayoutId id="2147485537" r:id="rId5"/>
    <p:sldLayoutId id="2147485538" r:id="rId6"/>
    <p:sldLayoutId id="2147485539" r:id="rId7"/>
    <p:sldLayoutId id="2147485540" r:id="rId8"/>
    <p:sldLayoutId id="2147485541" r:id="rId9"/>
    <p:sldLayoutId id="2147485542" r:id="rId10"/>
    <p:sldLayoutId id="2147485543" r:id="rId11"/>
  </p:sldLayoutIdLst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Courier New" charset="0"/>
          <a:ea typeface="宋体" charset="0"/>
          <a:cs typeface="宋体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Courier New" charset="0"/>
          <a:ea typeface="宋体" charset="0"/>
          <a:cs typeface="宋体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Courier New" charset="0"/>
          <a:ea typeface="宋体" charset="0"/>
          <a:cs typeface="宋体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Courier New" charset="0"/>
          <a:ea typeface="宋体" charset="0"/>
          <a:cs typeface="宋体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Courier New" charset="0"/>
          <a:ea typeface="宋体" charset="0"/>
          <a:cs typeface="宋体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Courier New" charset="0"/>
          <a:ea typeface="宋体" charset="0"/>
          <a:cs typeface="宋体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Courier New" charset="0"/>
          <a:ea typeface="宋体" charset="0"/>
          <a:cs typeface="宋体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Courier New" charset="0"/>
          <a:ea typeface="宋体" charset="0"/>
          <a:cs typeface="宋体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70000"/>
        <a:buFont typeface="Wingdings" charset="0"/>
        <a:buChar char="l"/>
        <a:defRPr kumimoji="1"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150000"/>
        <a:buChar char="•"/>
        <a:defRPr kumimoji="1" sz="26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150000"/>
        <a:buChar char="•"/>
        <a:defRPr kumimoji="1" sz="22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150000"/>
        <a:buChar char="•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150000"/>
        <a:buChar char="•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150000"/>
        <a:buChar char="•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150000"/>
        <a:buChar char="•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150000"/>
        <a:buChar char="•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150000"/>
        <a:buChar char="•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AutoShape 2"/>
          <p:cNvSpPr>
            <a:spLocks noChangeArrowheads="1"/>
          </p:cNvSpPr>
          <p:nvPr/>
        </p:nvSpPr>
        <p:spPr bwMode="auto">
          <a:xfrm>
            <a:off x="296863" y="681038"/>
            <a:ext cx="8664575" cy="4968875"/>
          </a:xfrm>
          <a:prstGeom prst="roundRect">
            <a:avLst>
              <a:gd name="adj" fmla="val 7912"/>
            </a:avLst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CN" altLang="en-US" sz="2400">
              <a:latin typeface="Times New Roman" charset="0"/>
            </a:endParaRPr>
          </a:p>
        </p:txBody>
      </p:sp>
      <p:sp>
        <p:nvSpPr>
          <p:cNvPr id="25603" name="AutoShape 3"/>
          <p:cNvSpPr>
            <a:spLocks noChangeArrowheads="1"/>
          </p:cNvSpPr>
          <p:nvPr/>
        </p:nvSpPr>
        <p:spPr bwMode="auto">
          <a:xfrm>
            <a:off x="395288" y="765175"/>
            <a:ext cx="8435975" cy="4768850"/>
          </a:xfrm>
          <a:prstGeom prst="roundRect">
            <a:avLst>
              <a:gd name="adj" fmla="val 7310"/>
            </a:avLst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CN" altLang="en-US" sz="2400">
              <a:latin typeface="Times New Roman" charset="0"/>
            </a:endParaRPr>
          </a:p>
        </p:txBody>
      </p:sp>
      <p:sp>
        <p:nvSpPr>
          <p:cNvPr id="25604" name="AutoShape 4"/>
          <p:cNvSpPr>
            <a:spLocks noChangeArrowheads="1"/>
          </p:cNvSpPr>
          <p:nvPr/>
        </p:nvSpPr>
        <p:spPr bwMode="auto">
          <a:xfrm>
            <a:off x="1439863" y="3614738"/>
            <a:ext cx="6400800" cy="22860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50800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 sz="1800"/>
          </a:p>
        </p:txBody>
      </p:sp>
      <p:pic>
        <p:nvPicPr>
          <p:cNvPr id="25605" name="Picture 11" descr="LOGO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13" y="836613"/>
            <a:ext cx="1582737" cy="633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6" name="Rectangle 13"/>
          <p:cNvSpPr>
            <a:spLocks noChangeArrowheads="1"/>
          </p:cNvSpPr>
          <p:nvPr userDrawn="1"/>
        </p:nvSpPr>
        <p:spPr bwMode="auto">
          <a:xfrm>
            <a:off x="2555875" y="836613"/>
            <a:ext cx="5761038" cy="59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342900" indent="-342900"/>
            <a:r>
              <a:rPr lang="en-US" altLang="zh-CN" sz="3300" b="1">
                <a:solidFill>
                  <a:srgbClr val="FF0000"/>
                </a:solidFill>
                <a:latin typeface="Arial Black" charset="0"/>
                <a:ea typeface="隶书" charset="0"/>
                <a:cs typeface="隶书" charset="0"/>
              </a:rPr>
              <a:t>—</a:t>
            </a:r>
            <a:r>
              <a:rPr lang="zh-CN" altLang="en-US" sz="3300" b="1">
                <a:solidFill>
                  <a:srgbClr val="FF0000"/>
                </a:solidFill>
                <a:latin typeface="隶书" charset="0"/>
                <a:ea typeface="隶书" charset="0"/>
                <a:cs typeface="隶书" charset="0"/>
              </a:rPr>
              <a:t>高级软件人才实作培训专家</a:t>
            </a:r>
            <a:r>
              <a:rPr lang="en-US" altLang="zh-CN" sz="3300" b="1">
                <a:solidFill>
                  <a:srgbClr val="FF0000"/>
                </a:solidFill>
                <a:latin typeface="隶书" charset="0"/>
                <a:ea typeface="隶书" charset="0"/>
                <a:cs typeface="隶书" charset="0"/>
              </a:rPr>
              <a:t>!</a:t>
            </a:r>
          </a:p>
        </p:txBody>
      </p:sp>
      <p:sp>
        <p:nvSpPr>
          <p:cNvPr id="25607" name="Line 14"/>
          <p:cNvSpPr>
            <a:spLocks noChangeShapeType="1"/>
          </p:cNvSpPr>
          <p:nvPr userDrawn="1"/>
        </p:nvSpPr>
        <p:spPr bwMode="auto">
          <a:xfrm>
            <a:off x="827088" y="1557338"/>
            <a:ext cx="7696200" cy="0"/>
          </a:xfrm>
          <a:prstGeom prst="line">
            <a:avLst/>
          </a:prstGeom>
          <a:noFill/>
          <a:ln w="38100">
            <a:solidFill>
              <a:schemeClr val="fol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560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4213" y="333375"/>
            <a:ext cx="7696200" cy="143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2560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55650" y="1989138"/>
            <a:ext cx="7696200" cy="409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  <a:endParaRPr lang="en-US" altLang="zh-CN"/>
          </a:p>
          <a:p>
            <a:pPr lvl="1"/>
            <a:r>
              <a:rPr lang="zh-CN" altLang="en-US"/>
              <a:t>第二级</a:t>
            </a:r>
            <a:endParaRPr lang="en-US" altLang="zh-CN"/>
          </a:p>
          <a:p>
            <a:pPr lvl="2"/>
            <a:r>
              <a:rPr lang="zh-CN" altLang="en-US"/>
              <a:t>第三级</a:t>
            </a:r>
            <a:endParaRPr lang="en-US" altLang="zh-CN"/>
          </a:p>
          <a:p>
            <a:pPr lvl="3"/>
            <a:r>
              <a:rPr lang="zh-CN" altLang="en-US"/>
              <a:t>第四级</a:t>
            </a:r>
            <a:endParaRPr lang="en-US" altLang="zh-CN"/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082" name="Rectangle 7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62000" y="6391275"/>
            <a:ext cx="2057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83" name="Rectangle 8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987675" y="6021388"/>
            <a:ext cx="31115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>
              <a:defRPr/>
            </a:pPr>
            <a:r>
              <a:rPr lang="zh-CN" altLang="en-US"/>
              <a:t>北京传智播客教育   </a:t>
            </a:r>
            <a:r>
              <a:rPr lang="en-US" dirty="0"/>
              <a:t>www.itcast.cn</a:t>
            </a:r>
          </a:p>
        </p:txBody>
      </p:sp>
      <p:sp>
        <p:nvSpPr>
          <p:cNvPr id="3084" name="Rectangle 9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858000" y="6391275"/>
            <a:ext cx="1600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>
              <a:defRPr/>
            </a:pPr>
            <a:fld id="{51F9B2BB-C7EE-7B4C-AFCD-DCDEDA7145E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302" r:id="rId1"/>
    <p:sldLayoutId id="2147485303" r:id="rId2"/>
    <p:sldLayoutId id="2147485304" r:id="rId3"/>
    <p:sldLayoutId id="2147485305" r:id="rId4"/>
    <p:sldLayoutId id="2147485306" r:id="rId5"/>
    <p:sldLayoutId id="2147485307" r:id="rId6"/>
    <p:sldLayoutId id="2147485308" r:id="rId7"/>
    <p:sldLayoutId id="2147485309" r:id="rId8"/>
    <p:sldLayoutId id="2147485310" r:id="rId9"/>
    <p:sldLayoutId id="2147485311" r:id="rId10"/>
    <p:sldLayoutId id="2147485312" r:id="rId11"/>
  </p:sldLayoutIdLst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Arial Black" charset="0"/>
          <a:ea typeface="宋体" charset="0"/>
          <a:cs typeface="宋体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Arial Black" charset="0"/>
          <a:ea typeface="宋体" charset="0"/>
          <a:cs typeface="宋体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Arial Black" charset="0"/>
          <a:ea typeface="宋体" charset="0"/>
          <a:cs typeface="宋体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Arial Black" charset="0"/>
          <a:ea typeface="宋体" charset="0"/>
          <a:cs typeface="宋体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 Black" charset="0"/>
          <a:ea typeface="宋体" charset="0"/>
          <a:cs typeface="宋体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 Black" charset="0"/>
          <a:ea typeface="宋体" charset="0"/>
          <a:cs typeface="宋体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 Black" charset="0"/>
          <a:ea typeface="宋体" charset="0"/>
          <a:cs typeface="宋体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 Black" charset="0"/>
          <a:ea typeface="宋体" charset="0"/>
          <a:cs typeface="宋体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70000"/>
        <a:buFont typeface="Wingdings" charset="0"/>
        <a:buChar char="l"/>
        <a:defRPr kumimoji="1" sz="31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150000"/>
        <a:buChar char="•"/>
        <a:defRPr kumimoji="1" sz="26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150000"/>
        <a:buChar char="•"/>
        <a:defRPr kumimoji="1" sz="22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150000"/>
        <a:buChar char="•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150000"/>
        <a:buChar char="•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150000"/>
        <a:buChar char="•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150000"/>
        <a:buChar char="•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150000"/>
        <a:buChar char="•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150000"/>
        <a:buChar char="•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AutoShape 2"/>
          <p:cNvSpPr>
            <a:spLocks noChangeArrowheads="1"/>
          </p:cNvSpPr>
          <p:nvPr/>
        </p:nvSpPr>
        <p:spPr bwMode="auto">
          <a:xfrm>
            <a:off x="296863" y="681038"/>
            <a:ext cx="8664575" cy="4968875"/>
          </a:xfrm>
          <a:prstGeom prst="roundRect">
            <a:avLst>
              <a:gd name="adj" fmla="val 7912"/>
            </a:avLst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CN" altLang="en-US" sz="2400">
              <a:latin typeface="Times New Roman" charset="0"/>
            </a:endParaRPr>
          </a:p>
        </p:txBody>
      </p:sp>
      <p:sp>
        <p:nvSpPr>
          <p:cNvPr id="37891" name="AutoShape 3"/>
          <p:cNvSpPr>
            <a:spLocks noChangeArrowheads="1"/>
          </p:cNvSpPr>
          <p:nvPr/>
        </p:nvSpPr>
        <p:spPr bwMode="auto">
          <a:xfrm>
            <a:off x="395288" y="765175"/>
            <a:ext cx="8435975" cy="4768850"/>
          </a:xfrm>
          <a:prstGeom prst="roundRect">
            <a:avLst>
              <a:gd name="adj" fmla="val 7310"/>
            </a:avLst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CN" altLang="en-US" sz="2400">
              <a:latin typeface="Times New Roman" charset="0"/>
            </a:endParaRPr>
          </a:p>
        </p:txBody>
      </p:sp>
      <p:sp>
        <p:nvSpPr>
          <p:cNvPr id="37892" name="AutoShape 4"/>
          <p:cNvSpPr>
            <a:spLocks noChangeArrowheads="1"/>
          </p:cNvSpPr>
          <p:nvPr/>
        </p:nvSpPr>
        <p:spPr bwMode="auto">
          <a:xfrm>
            <a:off x="1439863" y="3614738"/>
            <a:ext cx="6400800" cy="22860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50800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 sz="1800"/>
          </a:p>
        </p:txBody>
      </p:sp>
      <p:pic>
        <p:nvPicPr>
          <p:cNvPr id="37893" name="Picture 11" descr="LOGO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13" y="836613"/>
            <a:ext cx="1582737" cy="633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894" name="Rectangle 13"/>
          <p:cNvSpPr>
            <a:spLocks noChangeArrowheads="1"/>
          </p:cNvSpPr>
          <p:nvPr userDrawn="1"/>
        </p:nvSpPr>
        <p:spPr bwMode="auto">
          <a:xfrm>
            <a:off x="2555875" y="836613"/>
            <a:ext cx="5761038" cy="59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342900" indent="-342900"/>
            <a:r>
              <a:rPr lang="en-US" altLang="zh-CN" sz="3300" b="1">
                <a:solidFill>
                  <a:srgbClr val="FF0000"/>
                </a:solidFill>
                <a:latin typeface="Arial Black" charset="0"/>
                <a:ea typeface="隶书" charset="0"/>
                <a:cs typeface="隶书" charset="0"/>
              </a:rPr>
              <a:t>—</a:t>
            </a:r>
            <a:r>
              <a:rPr lang="zh-CN" altLang="en-US" sz="3300" b="1">
                <a:solidFill>
                  <a:srgbClr val="FF0000"/>
                </a:solidFill>
                <a:latin typeface="隶书" charset="0"/>
                <a:ea typeface="隶书" charset="0"/>
                <a:cs typeface="隶书" charset="0"/>
              </a:rPr>
              <a:t>高级软件人才实作培训专家</a:t>
            </a:r>
            <a:r>
              <a:rPr lang="en-US" altLang="zh-CN" sz="3300" b="1">
                <a:solidFill>
                  <a:srgbClr val="FF0000"/>
                </a:solidFill>
                <a:latin typeface="隶书" charset="0"/>
                <a:ea typeface="隶书" charset="0"/>
                <a:cs typeface="隶书" charset="0"/>
              </a:rPr>
              <a:t>!</a:t>
            </a:r>
          </a:p>
        </p:txBody>
      </p:sp>
      <p:sp>
        <p:nvSpPr>
          <p:cNvPr id="37895" name="Line 14"/>
          <p:cNvSpPr>
            <a:spLocks noChangeShapeType="1"/>
          </p:cNvSpPr>
          <p:nvPr userDrawn="1"/>
        </p:nvSpPr>
        <p:spPr bwMode="auto">
          <a:xfrm>
            <a:off x="827088" y="1557338"/>
            <a:ext cx="7696200" cy="0"/>
          </a:xfrm>
          <a:prstGeom prst="line">
            <a:avLst/>
          </a:prstGeom>
          <a:noFill/>
          <a:ln w="38100">
            <a:solidFill>
              <a:schemeClr val="fol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789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4213" y="333375"/>
            <a:ext cx="7696200" cy="143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789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55650" y="1989138"/>
            <a:ext cx="7696200" cy="409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  <a:endParaRPr lang="en-US" altLang="zh-CN"/>
          </a:p>
          <a:p>
            <a:pPr lvl="1"/>
            <a:r>
              <a:rPr lang="zh-CN" altLang="en-US"/>
              <a:t>第二级</a:t>
            </a:r>
            <a:endParaRPr lang="en-US" altLang="zh-CN"/>
          </a:p>
          <a:p>
            <a:pPr lvl="2"/>
            <a:r>
              <a:rPr lang="zh-CN" altLang="en-US"/>
              <a:t>第三级</a:t>
            </a:r>
            <a:endParaRPr lang="en-US" altLang="zh-CN"/>
          </a:p>
          <a:p>
            <a:pPr lvl="3"/>
            <a:r>
              <a:rPr lang="zh-CN" altLang="en-US"/>
              <a:t>第四级</a:t>
            </a:r>
            <a:endParaRPr lang="en-US" altLang="zh-CN"/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106" name="Rectangle 7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62000" y="6391275"/>
            <a:ext cx="2057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7" name="Rectangle 8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987675" y="6021388"/>
            <a:ext cx="31115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>
              <a:defRPr/>
            </a:pPr>
            <a:r>
              <a:rPr lang="zh-CN" altLang="en-US"/>
              <a:t>北京传智播客教育   </a:t>
            </a:r>
            <a:r>
              <a:rPr lang="en-US" dirty="0"/>
              <a:t>www.itcast.cn</a:t>
            </a:r>
          </a:p>
        </p:txBody>
      </p:sp>
      <p:sp>
        <p:nvSpPr>
          <p:cNvPr id="4108" name="Rectangle 9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858000" y="6391275"/>
            <a:ext cx="1600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>
              <a:defRPr/>
            </a:pPr>
            <a:fld id="{B2B8D6DE-A572-4B47-BED4-2C588326426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313" r:id="rId1"/>
    <p:sldLayoutId id="2147485314" r:id="rId2"/>
    <p:sldLayoutId id="2147485315" r:id="rId3"/>
    <p:sldLayoutId id="2147485316" r:id="rId4"/>
    <p:sldLayoutId id="2147485317" r:id="rId5"/>
    <p:sldLayoutId id="2147485318" r:id="rId6"/>
    <p:sldLayoutId id="2147485319" r:id="rId7"/>
    <p:sldLayoutId id="2147485320" r:id="rId8"/>
    <p:sldLayoutId id="2147485321" r:id="rId9"/>
    <p:sldLayoutId id="2147485322" r:id="rId10"/>
    <p:sldLayoutId id="2147485323" r:id="rId11"/>
  </p:sldLayoutIdLst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Arial Black" charset="0"/>
          <a:ea typeface="宋体" charset="0"/>
          <a:cs typeface="宋体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Arial Black" charset="0"/>
          <a:ea typeface="宋体" charset="0"/>
          <a:cs typeface="宋体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Arial Black" charset="0"/>
          <a:ea typeface="宋体" charset="0"/>
          <a:cs typeface="宋体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Arial Black" charset="0"/>
          <a:ea typeface="宋体" charset="0"/>
          <a:cs typeface="宋体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 Black" charset="0"/>
          <a:ea typeface="宋体" charset="0"/>
          <a:cs typeface="宋体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 Black" charset="0"/>
          <a:ea typeface="宋体" charset="0"/>
          <a:cs typeface="宋体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 Black" charset="0"/>
          <a:ea typeface="宋体" charset="0"/>
          <a:cs typeface="宋体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 Black" charset="0"/>
          <a:ea typeface="宋体" charset="0"/>
          <a:cs typeface="宋体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70000"/>
        <a:buFont typeface="Wingdings" charset="0"/>
        <a:buChar char="l"/>
        <a:defRPr kumimoji="1" sz="31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150000"/>
        <a:buChar char="•"/>
        <a:defRPr kumimoji="1" sz="26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150000"/>
        <a:buChar char="•"/>
        <a:defRPr kumimoji="1" sz="22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150000"/>
        <a:buChar char="•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150000"/>
        <a:buChar char="•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150000"/>
        <a:buChar char="•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150000"/>
        <a:buChar char="•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150000"/>
        <a:buChar char="•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150000"/>
        <a:buChar char="•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AutoShape 2"/>
          <p:cNvSpPr>
            <a:spLocks noChangeArrowheads="1"/>
          </p:cNvSpPr>
          <p:nvPr/>
        </p:nvSpPr>
        <p:spPr bwMode="auto">
          <a:xfrm>
            <a:off x="296863" y="681038"/>
            <a:ext cx="8664575" cy="4968875"/>
          </a:xfrm>
          <a:prstGeom prst="roundRect">
            <a:avLst>
              <a:gd name="adj" fmla="val 7912"/>
            </a:avLst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CN" altLang="en-US" sz="2400">
              <a:latin typeface="Times New Roman" charset="0"/>
            </a:endParaRPr>
          </a:p>
        </p:txBody>
      </p:sp>
      <p:sp>
        <p:nvSpPr>
          <p:cNvPr id="50179" name="AutoShape 3"/>
          <p:cNvSpPr>
            <a:spLocks noChangeArrowheads="1"/>
          </p:cNvSpPr>
          <p:nvPr/>
        </p:nvSpPr>
        <p:spPr bwMode="auto">
          <a:xfrm>
            <a:off x="395288" y="765175"/>
            <a:ext cx="8435975" cy="4768850"/>
          </a:xfrm>
          <a:prstGeom prst="roundRect">
            <a:avLst>
              <a:gd name="adj" fmla="val 7310"/>
            </a:avLst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CN" altLang="en-US" sz="2400">
              <a:latin typeface="Times New Roman" charset="0"/>
            </a:endParaRPr>
          </a:p>
        </p:txBody>
      </p:sp>
      <p:sp>
        <p:nvSpPr>
          <p:cNvPr id="50180" name="AutoShape 4"/>
          <p:cNvSpPr>
            <a:spLocks noChangeArrowheads="1"/>
          </p:cNvSpPr>
          <p:nvPr/>
        </p:nvSpPr>
        <p:spPr bwMode="auto">
          <a:xfrm>
            <a:off x="1439863" y="3614738"/>
            <a:ext cx="6400800" cy="22860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50800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 sz="1800"/>
          </a:p>
        </p:txBody>
      </p:sp>
      <p:pic>
        <p:nvPicPr>
          <p:cNvPr id="50181" name="Picture 11" descr="LOGO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13" y="836613"/>
            <a:ext cx="1582737" cy="633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0182" name="Rectangle 13"/>
          <p:cNvSpPr>
            <a:spLocks noChangeArrowheads="1"/>
          </p:cNvSpPr>
          <p:nvPr userDrawn="1"/>
        </p:nvSpPr>
        <p:spPr bwMode="auto">
          <a:xfrm>
            <a:off x="2555875" y="836613"/>
            <a:ext cx="5761038" cy="59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342900" indent="-342900"/>
            <a:r>
              <a:rPr lang="en-US" altLang="zh-CN" sz="3300" b="1">
                <a:solidFill>
                  <a:srgbClr val="FF0000"/>
                </a:solidFill>
                <a:latin typeface="Arial Black" charset="0"/>
                <a:ea typeface="隶书" charset="0"/>
                <a:cs typeface="隶书" charset="0"/>
              </a:rPr>
              <a:t>—</a:t>
            </a:r>
            <a:r>
              <a:rPr lang="zh-CN" altLang="en-US" sz="3300" b="1">
                <a:solidFill>
                  <a:srgbClr val="FF0000"/>
                </a:solidFill>
                <a:latin typeface="隶书" charset="0"/>
                <a:ea typeface="隶书" charset="0"/>
                <a:cs typeface="隶书" charset="0"/>
              </a:rPr>
              <a:t>高级软件人才实作培训专家</a:t>
            </a:r>
            <a:r>
              <a:rPr lang="en-US" altLang="zh-CN" sz="3300" b="1">
                <a:solidFill>
                  <a:srgbClr val="FF0000"/>
                </a:solidFill>
                <a:latin typeface="隶书" charset="0"/>
                <a:ea typeface="隶书" charset="0"/>
                <a:cs typeface="隶书" charset="0"/>
              </a:rPr>
              <a:t>!</a:t>
            </a:r>
          </a:p>
        </p:txBody>
      </p:sp>
      <p:sp>
        <p:nvSpPr>
          <p:cNvPr id="50183" name="Line 14"/>
          <p:cNvSpPr>
            <a:spLocks noChangeShapeType="1"/>
          </p:cNvSpPr>
          <p:nvPr userDrawn="1"/>
        </p:nvSpPr>
        <p:spPr bwMode="auto">
          <a:xfrm>
            <a:off x="827088" y="1557338"/>
            <a:ext cx="7696200" cy="0"/>
          </a:xfrm>
          <a:prstGeom prst="line">
            <a:avLst/>
          </a:prstGeom>
          <a:noFill/>
          <a:ln w="38100">
            <a:solidFill>
              <a:schemeClr val="fol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018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4213" y="333375"/>
            <a:ext cx="7696200" cy="143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5018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55650" y="1989138"/>
            <a:ext cx="7696200" cy="409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  <a:endParaRPr lang="en-US" altLang="zh-CN"/>
          </a:p>
          <a:p>
            <a:pPr lvl="1"/>
            <a:r>
              <a:rPr lang="zh-CN" altLang="en-US"/>
              <a:t>第二级</a:t>
            </a:r>
            <a:endParaRPr lang="en-US" altLang="zh-CN"/>
          </a:p>
          <a:p>
            <a:pPr lvl="2"/>
            <a:r>
              <a:rPr lang="zh-CN" altLang="en-US"/>
              <a:t>第三级</a:t>
            </a:r>
            <a:endParaRPr lang="en-US" altLang="zh-CN"/>
          </a:p>
          <a:p>
            <a:pPr lvl="3"/>
            <a:r>
              <a:rPr lang="zh-CN" altLang="en-US"/>
              <a:t>第四级</a:t>
            </a:r>
            <a:endParaRPr lang="en-US" altLang="zh-CN"/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130" name="Rectangle 7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62000" y="6391275"/>
            <a:ext cx="2057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31" name="Rectangle 8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987675" y="6021388"/>
            <a:ext cx="31115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>
              <a:defRPr/>
            </a:pPr>
            <a:r>
              <a:rPr lang="zh-CN" altLang="en-US"/>
              <a:t>北京传智播客教育   </a:t>
            </a:r>
            <a:r>
              <a:rPr lang="en-US" dirty="0"/>
              <a:t>www.itcast.cn</a:t>
            </a:r>
          </a:p>
        </p:txBody>
      </p:sp>
      <p:sp>
        <p:nvSpPr>
          <p:cNvPr id="5132" name="Rectangle 9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858000" y="6391275"/>
            <a:ext cx="1600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>
              <a:defRPr/>
            </a:pPr>
            <a:fld id="{91573FBE-AF8B-4345-BBD5-B6610CEBA80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324" r:id="rId1"/>
    <p:sldLayoutId id="2147485325" r:id="rId2"/>
    <p:sldLayoutId id="2147485326" r:id="rId3"/>
    <p:sldLayoutId id="2147485327" r:id="rId4"/>
    <p:sldLayoutId id="2147485328" r:id="rId5"/>
    <p:sldLayoutId id="2147485329" r:id="rId6"/>
    <p:sldLayoutId id="2147485330" r:id="rId7"/>
    <p:sldLayoutId id="2147485331" r:id="rId8"/>
    <p:sldLayoutId id="2147485332" r:id="rId9"/>
    <p:sldLayoutId id="2147485333" r:id="rId10"/>
    <p:sldLayoutId id="2147485334" r:id="rId11"/>
  </p:sldLayoutIdLst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Arial Black" charset="0"/>
          <a:ea typeface="宋体" charset="0"/>
          <a:cs typeface="宋体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Arial Black" charset="0"/>
          <a:ea typeface="宋体" charset="0"/>
          <a:cs typeface="宋体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Arial Black" charset="0"/>
          <a:ea typeface="宋体" charset="0"/>
          <a:cs typeface="宋体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Arial Black" charset="0"/>
          <a:ea typeface="宋体" charset="0"/>
          <a:cs typeface="宋体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 Black" charset="0"/>
          <a:ea typeface="宋体" charset="0"/>
          <a:cs typeface="宋体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 Black" charset="0"/>
          <a:ea typeface="宋体" charset="0"/>
          <a:cs typeface="宋体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 Black" charset="0"/>
          <a:ea typeface="宋体" charset="0"/>
          <a:cs typeface="宋体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 Black" charset="0"/>
          <a:ea typeface="宋体" charset="0"/>
          <a:cs typeface="宋体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70000"/>
        <a:buFont typeface="Wingdings" charset="0"/>
        <a:buChar char="l"/>
        <a:defRPr kumimoji="1" sz="31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150000"/>
        <a:buChar char="•"/>
        <a:defRPr kumimoji="1" sz="26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150000"/>
        <a:buChar char="•"/>
        <a:defRPr kumimoji="1" sz="22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150000"/>
        <a:buChar char="•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150000"/>
        <a:buChar char="•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150000"/>
        <a:buChar char="•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150000"/>
        <a:buChar char="•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150000"/>
        <a:buChar char="•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150000"/>
        <a:buChar char="•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AutoShape 2"/>
          <p:cNvSpPr>
            <a:spLocks noChangeArrowheads="1"/>
          </p:cNvSpPr>
          <p:nvPr/>
        </p:nvSpPr>
        <p:spPr bwMode="auto">
          <a:xfrm>
            <a:off x="296863" y="681038"/>
            <a:ext cx="8664575" cy="4968875"/>
          </a:xfrm>
          <a:prstGeom prst="roundRect">
            <a:avLst>
              <a:gd name="adj" fmla="val 7912"/>
            </a:avLst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CN" altLang="en-US" sz="2400">
              <a:latin typeface="Times New Roman" charset="0"/>
            </a:endParaRPr>
          </a:p>
        </p:txBody>
      </p:sp>
      <p:sp>
        <p:nvSpPr>
          <p:cNvPr id="62467" name="AutoShape 3"/>
          <p:cNvSpPr>
            <a:spLocks noChangeArrowheads="1"/>
          </p:cNvSpPr>
          <p:nvPr/>
        </p:nvSpPr>
        <p:spPr bwMode="auto">
          <a:xfrm>
            <a:off x="395288" y="765175"/>
            <a:ext cx="8435975" cy="4768850"/>
          </a:xfrm>
          <a:prstGeom prst="roundRect">
            <a:avLst>
              <a:gd name="adj" fmla="val 7310"/>
            </a:avLst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CN" altLang="en-US" sz="2400">
              <a:latin typeface="Times New Roman" charset="0"/>
            </a:endParaRPr>
          </a:p>
        </p:txBody>
      </p:sp>
      <p:sp>
        <p:nvSpPr>
          <p:cNvPr id="62468" name="AutoShape 4"/>
          <p:cNvSpPr>
            <a:spLocks noChangeArrowheads="1"/>
          </p:cNvSpPr>
          <p:nvPr/>
        </p:nvSpPr>
        <p:spPr bwMode="auto">
          <a:xfrm>
            <a:off x="1439863" y="3614738"/>
            <a:ext cx="6400800" cy="22860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50800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 sz="1800"/>
          </a:p>
        </p:txBody>
      </p:sp>
      <p:pic>
        <p:nvPicPr>
          <p:cNvPr id="62469" name="Picture 11" descr="LOGO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13" y="836613"/>
            <a:ext cx="1582737" cy="633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470" name="Rectangle 13"/>
          <p:cNvSpPr>
            <a:spLocks noChangeArrowheads="1"/>
          </p:cNvSpPr>
          <p:nvPr userDrawn="1"/>
        </p:nvSpPr>
        <p:spPr bwMode="auto">
          <a:xfrm>
            <a:off x="2555875" y="836613"/>
            <a:ext cx="5761038" cy="59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342900" indent="-342900"/>
            <a:r>
              <a:rPr lang="en-US" altLang="zh-CN" sz="3300" b="1">
                <a:solidFill>
                  <a:srgbClr val="FF0000"/>
                </a:solidFill>
                <a:latin typeface="Arial Black" charset="0"/>
                <a:ea typeface="隶书" charset="0"/>
                <a:cs typeface="隶书" charset="0"/>
              </a:rPr>
              <a:t>—</a:t>
            </a:r>
            <a:r>
              <a:rPr lang="zh-CN" altLang="en-US" sz="3300" b="1">
                <a:solidFill>
                  <a:srgbClr val="FF0000"/>
                </a:solidFill>
                <a:latin typeface="隶书" charset="0"/>
                <a:ea typeface="隶书" charset="0"/>
                <a:cs typeface="隶书" charset="0"/>
              </a:rPr>
              <a:t>高级软件人才实作培训专家</a:t>
            </a:r>
            <a:r>
              <a:rPr lang="en-US" altLang="zh-CN" sz="3300" b="1">
                <a:solidFill>
                  <a:srgbClr val="FF0000"/>
                </a:solidFill>
                <a:latin typeface="隶书" charset="0"/>
                <a:ea typeface="隶书" charset="0"/>
                <a:cs typeface="隶书" charset="0"/>
              </a:rPr>
              <a:t>!</a:t>
            </a:r>
          </a:p>
        </p:txBody>
      </p:sp>
      <p:sp>
        <p:nvSpPr>
          <p:cNvPr id="62471" name="Line 14"/>
          <p:cNvSpPr>
            <a:spLocks noChangeShapeType="1"/>
          </p:cNvSpPr>
          <p:nvPr userDrawn="1"/>
        </p:nvSpPr>
        <p:spPr bwMode="auto">
          <a:xfrm>
            <a:off x="827088" y="1557338"/>
            <a:ext cx="7696200" cy="0"/>
          </a:xfrm>
          <a:prstGeom prst="line">
            <a:avLst/>
          </a:prstGeom>
          <a:noFill/>
          <a:ln w="38100">
            <a:solidFill>
              <a:schemeClr val="fol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247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4213" y="333375"/>
            <a:ext cx="7696200" cy="143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6247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55650" y="1989138"/>
            <a:ext cx="7696200" cy="409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  <a:endParaRPr lang="en-US" altLang="zh-CN"/>
          </a:p>
          <a:p>
            <a:pPr lvl="1"/>
            <a:r>
              <a:rPr lang="zh-CN" altLang="en-US"/>
              <a:t>第二级</a:t>
            </a:r>
            <a:endParaRPr lang="en-US" altLang="zh-CN"/>
          </a:p>
          <a:p>
            <a:pPr lvl="2"/>
            <a:r>
              <a:rPr lang="zh-CN" altLang="en-US"/>
              <a:t>第三级</a:t>
            </a:r>
            <a:endParaRPr lang="en-US" altLang="zh-CN"/>
          </a:p>
          <a:p>
            <a:pPr lvl="3"/>
            <a:r>
              <a:rPr lang="zh-CN" altLang="en-US"/>
              <a:t>第四级</a:t>
            </a:r>
            <a:endParaRPr lang="en-US" altLang="zh-CN"/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154" name="Rectangle 7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62000" y="6391275"/>
            <a:ext cx="2057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55" name="Rectangle 8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987675" y="6021388"/>
            <a:ext cx="31115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>
              <a:defRPr/>
            </a:pPr>
            <a:r>
              <a:rPr lang="zh-CN" altLang="en-US"/>
              <a:t>北京传智播客教育   </a:t>
            </a:r>
            <a:r>
              <a:rPr lang="en-US" dirty="0"/>
              <a:t>www.itcast.cn</a:t>
            </a:r>
          </a:p>
        </p:txBody>
      </p:sp>
      <p:sp>
        <p:nvSpPr>
          <p:cNvPr id="6156" name="Rectangle 9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858000" y="6391275"/>
            <a:ext cx="1600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>
              <a:defRPr/>
            </a:pPr>
            <a:fld id="{AC20A8FC-4A3E-834C-BD27-BE1BBA2D7D2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335" r:id="rId1"/>
    <p:sldLayoutId id="2147485336" r:id="rId2"/>
    <p:sldLayoutId id="2147485337" r:id="rId3"/>
    <p:sldLayoutId id="2147485338" r:id="rId4"/>
    <p:sldLayoutId id="2147485339" r:id="rId5"/>
    <p:sldLayoutId id="2147485340" r:id="rId6"/>
    <p:sldLayoutId id="2147485341" r:id="rId7"/>
    <p:sldLayoutId id="2147485342" r:id="rId8"/>
    <p:sldLayoutId id="2147485343" r:id="rId9"/>
    <p:sldLayoutId id="2147485344" r:id="rId10"/>
    <p:sldLayoutId id="2147485345" r:id="rId11"/>
  </p:sldLayoutIdLst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Arial Black" charset="0"/>
          <a:ea typeface="宋体" charset="0"/>
          <a:cs typeface="宋体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Arial Black" charset="0"/>
          <a:ea typeface="宋体" charset="0"/>
          <a:cs typeface="宋体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Arial Black" charset="0"/>
          <a:ea typeface="宋体" charset="0"/>
          <a:cs typeface="宋体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Arial Black" charset="0"/>
          <a:ea typeface="宋体" charset="0"/>
          <a:cs typeface="宋体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 Black" charset="0"/>
          <a:ea typeface="宋体" charset="0"/>
          <a:cs typeface="宋体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 Black" charset="0"/>
          <a:ea typeface="宋体" charset="0"/>
          <a:cs typeface="宋体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 Black" charset="0"/>
          <a:ea typeface="宋体" charset="0"/>
          <a:cs typeface="宋体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 Black" charset="0"/>
          <a:ea typeface="宋体" charset="0"/>
          <a:cs typeface="宋体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70000"/>
        <a:buFont typeface="Wingdings" charset="0"/>
        <a:buChar char="l"/>
        <a:defRPr kumimoji="1" sz="31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150000"/>
        <a:buChar char="•"/>
        <a:defRPr kumimoji="1" sz="26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150000"/>
        <a:buChar char="•"/>
        <a:defRPr kumimoji="1" sz="22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150000"/>
        <a:buChar char="•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150000"/>
        <a:buChar char="•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150000"/>
        <a:buChar char="•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150000"/>
        <a:buChar char="•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150000"/>
        <a:buChar char="•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150000"/>
        <a:buChar char="•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AutoShape 2"/>
          <p:cNvSpPr>
            <a:spLocks noChangeArrowheads="1"/>
          </p:cNvSpPr>
          <p:nvPr/>
        </p:nvSpPr>
        <p:spPr bwMode="auto">
          <a:xfrm>
            <a:off x="296863" y="681038"/>
            <a:ext cx="8664575" cy="4968875"/>
          </a:xfrm>
          <a:prstGeom prst="roundRect">
            <a:avLst>
              <a:gd name="adj" fmla="val 7912"/>
            </a:avLst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CN" altLang="en-US" sz="2400">
              <a:latin typeface="Times New Roman" charset="0"/>
            </a:endParaRPr>
          </a:p>
        </p:txBody>
      </p:sp>
      <p:sp>
        <p:nvSpPr>
          <p:cNvPr id="74755" name="AutoShape 3"/>
          <p:cNvSpPr>
            <a:spLocks noChangeArrowheads="1"/>
          </p:cNvSpPr>
          <p:nvPr/>
        </p:nvSpPr>
        <p:spPr bwMode="auto">
          <a:xfrm>
            <a:off x="395288" y="765175"/>
            <a:ext cx="8435975" cy="4768850"/>
          </a:xfrm>
          <a:prstGeom prst="roundRect">
            <a:avLst>
              <a:gd name="adj" fmla="val 7310"/>
            </a:avLst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CN" altLang="en-US" sz="2400">
              <a:latin typeface="Times New Roman" charset="0"/>
            </a:endParaRPr>
          </a:p>
        </p:txBody>
      </p:sp>
      <p:sp>
        <p:nvSpPr>
          <p:cNvPr id="74756" name="AutoShape 4"/>
          <p:cNvSpPr>
            <a:spLocks noChangeArrowheads="1"/>
          </p:cNvSpPr>
          <p:nvPr/>
        </p:nvSpPr>
        <p:spPr bwMode="auto">
          <a:xfrm>
            <a:off x="1439863" y="3614738"/>
            <a:ext cx="6400800" cy="22860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50800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 sz="1800"/>
          </a:p>
        </p:txBody>
      </p:sp>
      <p:pic>
        <p:nvPicPr>
          <p:cNvPr id="74757" name="Picture 11" descr="LOGO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13" y="836613"/>
            <a:ext cx="1582737" cy="633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4758" name="Rectangle 13"/>
          <p:cNvSpPr>
            <a:spLocks noChangeArrowheads="1"/>
          </p:cNvSpPr>
          <p:nvPr userDrawn="1"/>
        </p:nvSpPr>
        <p:spPr bwMode="auto">
          <a:xfrm>
            <a:off x="2555875" y="836613"/>
            <a:ext cx="5761038" cy="59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342900" indent="-342900"/>
            <a:r>
              <a:rPr lang="en-US" altLang="zh-CN" sz="3300" b="1">
                <a:solidFill>
                  <a:srgbClr val="FF0000"/>
                </a:solidFill>
                <a:latin typeface="Arial Black" charset="0"/>
                <a:ea typeface="隶书" charset="0"/>
                <a:cs typeface="隶书" charset="0"/>
              </a:rPr>
              <a:t>—</a:t>
            </a:r>
            <a:r>
              <a:rPr lang="zh-CN" altLang="en-US" sz="3300" b="1">
                <a:solidFill>
                  <a:srgbClr val="FF0000"/>
                </a:solidFill>
                <a:latin typeface="隶书" charset="0"/>
                <a:ea typeface="隶书" charset="0"/>
                <a:cs typeface="隶书" charset="0"/>
              </a:rPr>
              <a:t>高级软件人才实作培训专家</a:t>
            </a:r>
            <a:r>
              <a:rPr lang="en-US" altLang="zh-CN" sz="3300" b="1">
                <a:solidFill>
                  <a:srgbClr val="FF0000"/>
                </a:solidFill>
                <a:latin typeface="隶书" charset="0"/>
                <a:ea typeface="隶书" charset="0"/>
                <a:cs typeface="隶书" charset="0"/>
              </a:rPr>
              <a:t>!</a:t>
            </a:r>
          </a:p>
        </p:txBody>
      </p:sp>
      <p:sp>
        <p:nvSpPr>
          <p:cNvPr id="74759" name="Line 14"/>
          <p:cNvSpPr>
            <a:spLocks noChangeShapeType="1"/>
          </p:cNvSpPr>
          <p:nvPr userDrawn="1"/>
        </p:nvSpPr>
        <p:spPr bwMode="auto">
          <a:xfrm>
            <a:off x="827088" y="1557338"/>
            <a:ext cx="7696200" cy="0"/>
          </a:xfrm>
          <a:prstGeom prst="line">
            <a:avLst/>
          </a:prstGeom>
          <a:noFill/>
          <a:ln w="38100">
            <a:solidFill>
              <a:schemeClr val="fol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476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4213" y="333375"/>
            <a:ext cx="7696200" cy="143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7476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55650" y="1989138"/>
            <a:ext cx="7696200" cy="409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  <a:endParaRPr lang="en-US" altLang="zh-CN"/>
          </a:p>
          <a:p>
            <a:pPr lvl="1"/>
            <a:r>
              <a:rPr lang="zh-CN" altLang="en-US"/>
              <a:t>第二级</a:t>
            </a:r>
            <a:endParaRPr lang="en-US" altLang="zh-CN"/>
          </a:p>
          <a:p>
            <a:pPr lvl="2"/>
            <a:r>
              <a:rPr lang="zh-CN" altLang="en-US"/>
              <a:t>第三级</a:t>
            </a:r>
            <a:endParaRPr lang="en-US" altLang="zh-CN"/>
          </a:p>
          <a:p>
            <a:pPr lvl="3"/>
            <a:r>
              <a:rPr lang="zh-CN" altLang="en-US"/>
              <a:t>第四级</a:t>
            </a:r>
            <a:endParaRPr lang="en-US" altLang="zh-CN"/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178" name="Rectangle 7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62000" y="6391275"/>
            <a:ext cx="2057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179" name="Rectangle 8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987675" y="6021388"/>
            <a:ext cx="31115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>
              <a:defRPr/>
            </a:pPr>
            <a:r>
              <a:rPr lang="zh-CN" altLang="en-US"/>
              <a:t>北京传智播客教育   </a:t>
            </a:r>
            <a:r>
              <a:rPr lang="en-US" dirty="0"/>
              <a:t>www.itcast.cn</a:t>
            </a:r>
          </a:p>
        </p:txBody>
      </p:sp>
      <p:sp>
        <p:nvSpPr>
          <p:cNvPr id="7180" name="Rectangle 9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858000" y="6391275"/>
            <a:ext cx="1600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>
              <a:defRPr/>
            </a:pPr>
            <a:fld id="{990CF868-3173-F544-8BCB-2A2E9E2E4EF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346" r:id="rId1"/>
    <p:sldLayoutId id="2147485347" r:id="rId2"/>
    <p:sldLayoutId id="2147485348" r:id="rId3"/>
    <p:sldLayoutId id="2147485349" r:id="rId4"/>
    <p:sldLayoutId id="2147485350" r:id="rId5"/>
    <p:sldLayoutId id="2147485351" r:id="rId6"/>
    <p:sldLayoutId id="2147485352" r:id="rId7"/>
    <p:sldLayoutId id="2147485353" r:id="rId8"/>
    <p:sldLayoutId id="2147485354" r:id="rId9"/>
    <p:sldLayoutId id="2147485355" r:id="rId10"/>
    <p:sldLayoutId id="2147485356" r:id="rId11"/>
  </p:sldLayoutIdLst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Arial Black" charset="0"/>
          <a:ea typeface="宋体" charset="0"/>
          <a:cs typeface="宋体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Arial Black" charset="0"/>
          <a:ea typeface="宋体" charset="0"/>
          <a:cs typeface="宋体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Arial Black" charset="0"/>
          <a:ea typeface="宋体" charset="0"/>
          <a:cs typeface="宋体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Arial Black" charset="0"/>
          <a:ea typeface="宋体" charset="0"/>
          <a:cs typeface="宋体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 Black" charset="0"/>
          <a:ea typeface="宋体" charset="0"/>
          <a:cs typeface="宋体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 Black" charset="0"/>
          <a:ea typeface="宋体" charset="0"/>
          <a:cs typeface="宋体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 Black" charset="0"/>
          <a:ea typeface="宋体" charset="0"/>
          <a:cs typeface="宋体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 Black" charset="0"/>
          <a:ea typeface="宋体" charset="0"/>
          <a:cs typeface="宋体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70000"/>
        <a:buFont typeface="Wingdings" charset="0"/>
        <a:buChar char="l"/>
        <a:defRPr kumimoji="1" sz="31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150000"/>
        <a:buChar char="•"/>
        <a:defRPr kumimoji="1" sz="26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150000"/>
        <a:buChar char="•"/>
        <a:defRPr kumimoji="1" sz="22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150000"/>
        <a:buChar char="•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150000"/>
        <a:buChar char="•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150000"/>
        <a:buChar char="•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150000"/>
        <a:buChar char="•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150000"/>
        <a:buChar char="•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150000"/>
        <a:buChar char="•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AutoShape 2"/>
          <p:cNvSpPr>
            <a:spLocks noChangeArrowheads="1"/>
          </p:cNvSpPr>
          <p:nvPr/>
        </p:nvSpPr>
        <p:spPr bwMode="auto">
          <a:xfrm>
            <a:off x="296863" y="681038"/>
            <a:ext cx="8664575" cy="4968875"/>
          </a:xfrm>
          <a:prstGeom prst="roundRect">
            <a:avLst>
              <a:gd name="adj" fmla="val 7912"/>
            </a:avLst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CN" altLang="en-US" sz="2400">
              <a:latin typeface="Times New Roman" charset="0"/>
            </a:endParaRPr>
          </a:p>
        </p:txBody>
      </p:sp>
      <p:sp>
        <p:nvSpPr>
          <p:cNvPr id="87043" name="AutoShape 3"/>
          <p:cNvSpPr>
            <a:spLocks noChangeArrowheads="1"/>
          </p:cNvSpPr>
          <p:nvPr/>
        </p:nvSpPr>
        <p:spPr bwMode="auto">
          <a:xfrm>
            <a:off x="395288" y="765175"/>
            <a:ext cx="8435975" cy="4768850"/>
          </a:xfrm>
          <a:prstGeom prst="roundRect">
            <a:avLst>
              <a:gd name="adj" fmla="val 7310"/>
            </a:avLst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CN" altLang="en-US" sz="2400">
              <a:latin typeface="Times New Roman" charset="0"/>
            </a:endParaRPr>
          </a:p>
        </p:txBody>
      </p:sp>
      <p:sp>
        <p:nvSpPr>
          <p:cNvPr id="87044" name="AutoShape 4"/>
          <p:cNvSpPr>
            <a:spLocks noChangeArrowheads="1"/>
          </p:cNvSpPr>
          <p:nvPr/>
        </p:nvSpPr>
        <p:spPr bwMode="auto">
          <a:xfrm>
            <a:off x="1439863" y="3614738"/>
            <a:ext cx="6400800" cy="22860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50800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 sz="1800"/>
          </a:p>
        </p:txBody>
      </p:sp>
      <p:pic>
        <p:nvPicPr>
          <p:cNvPr id="87045" name="Picture 11" descr="LOGO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13" y="836613"/>
            <a:ext cx="1582737" cy="633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7046" name="Rectangle 13"/>
          <p:cNvSpPr>
            <a:spLocks noChangeArrowheads="1"/>
          </p:cNvSpPr>
          <p:nvPr userDrawn="1"/>
        </p:nvSpPr>
        <p:spPr bwMode="auto">
          <a:xfrm>
            <a:off x="2555875" y="836613"/>
            <a:ext cx="5761038" cy="59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342900" indent="-342900"/>
            <a:r>
              <a:rPr lang="en-US" altLang="zh-CN" sz="3300" b="1">
                <a:solidFill>
                  <a:srgbClr val="FF0000"/>
                </a:solidFill>
                <a:latin typeface="Arial Black" charset="0"/>
                <a:ea typeface="隶书" charset="0"/>
                <a:cs typeface="隶书" charset="0"/>
              </a:rPr>
              <a:t>—</a:t>
            </a:r>
            <a:r>
              <a:rPr lang="zh-CN" altLang="en-US" sz="3300" b="1">
                <a:solidFill>
                  <a:srgbClr val="FF0000"/>
                </a:solidFill>
                <a:latin typeface="隶书" charset="0"/>
                <a:ea typeface="隶书" charset="0"/>
                <a:cs typeface="隶书" charset="0"/>
              </a:rPr>
              <a:t>高级软件人才实作培训专家</a:t>
            </a:r>
            <a:r>
              <a:rPr lang="en-US" altLang="zh-CN" sz="3300" b="1">
                <a:solidFill>
                  <a:srgbClr val="FF0000"/>
                </a:solidFill>
                <a:latin typeface="隶书" charset="0"/>
                <a:ea typeface="隶书" charset="0"/>
                <a:cs typeface="隶书" charset="0"/>
              </a:rPr>
              <a:t>!</a:t>
            </a:r>
          </a:p>
        </p:txBody>
      </p:sp>
      <p:sp>
        <p:nvSpPr>
          <p:cNvPr id="87047" name="Line 14"/>
          <p:cNvSpPr>
            <a:spLocks noChangeShapeType="1"/>
          </p:cNvSpPr>
          <p:nvPr userDrawn="1"/>
        </p:nvSpPr>
        <p:spPr bwMode="auto">
          <a:xfrm>
            <a:off x="827088" y="1557338"/>
            <a:ext cx="7696200" cy="0"/>
          </a:xfrm>
          <a:prstGeom prst="line">
            <a:avLst/>
          </a:prstGeom>
          <a:noFill/>
          <a:ln w="38100">
            <a:solidFill>
              <a:schemeClr val="fol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704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4213" y="333375"/>
            <a:ext cx="7696200" cy="143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8704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55650" y="1989138"/>
            <a:ext cx="7696200" cy="409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  <a:endParaRPr lang="en-US" altLang="zh-CN"/>
          </a:p>
          <a:p>
            <a:pPr lvl="1"/>
            <a:r>
              <a:rPr lang="zh-CN" altLang="en-US"/>
              <a:t>第二级</a:t>
            </a:r>
            <a:endParaRPr lang="en-US" altLang="zh-CN"/>
          </a:p>
          <a:p>
            <a:pPr lvl="2"/>
            <a:r>
              <a:rPr lang="zh-CN" altLang="en-US"/>
              <a:t>第三级</a:t>
            </a:r>
            <a:endParaRPr lang="en-US" altLang="zh-CN"/>
          </a:p>
          <a:p>
            <a:pPr lvl="3"/>
            <a:r>
              <a:rPr lang="zh-CN" altLang="en-US"/>
              <a:t>第四级</a:t>
            </a:r>
            <a:endParaRPr lang="en-US" altLang="zh-CN"/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8202" name="Rectangle 7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62000" y="6391275"/>
            <a:ext cx="2057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203" name="Rectangle 8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987675" y="6021388"/>
            <a:ext cx="31115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>
              <a:defRPr/>
            </a:pPr>
            <a:r>
              <a:rPr lang="zh-CN" altLang="en-US"/>
              <a:t>北京传智播客教育   </a:t>
            </a:r>
            <a:r>
              <a:rPr lang="en-US" dirty="0"/>
              <a:t>www.itcast.cn</a:t>
            </a:r>
          </a:p>
        </p:txBody>
      </p:sp>
      <p:sp>
        <p:nvSpPr>
          <p:cNvPr id="8204" name="Rectangle 9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858000" y="6391275"/>
            <a:ext cx="1600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>
              <a:defRPr/>
            </a:pPr>
            <a:fld id="{A9ECEA17-8B50-9A41-80CE-CDA68DE8F41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357" r:id="rId1"/>
    <p:sldLayoutId id="2147485358" r:id="rId2"/>
    <p:sldLayoutId id="2147485359" r:id="rId3"/>
    <p:sldLayoutId id="2147485360" r:id="rId4"/>
    <p:sldLayoutId id="2147485361" r:id="rId5"/>
    <p:sldLayoutId id="2147485362" r:id="rId6"/>
    <p:sldLayoutId id="2147485363" r:id="rId7"/>
    <p:sldLayoutId id="2147485364" r:id="rId8"/>
    <p:sldLayoutId id="2147485365" r:id="rId9"/>
    <p:sldLayoutId id="2147485366" r:id="rId10"/>
    <p:sldLayoutId id="2147485367" r:id="rId11"/>
  </p:sldLayoutIdLst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Arial Black" charset="0"/>
          <a:ea typeface="宋体" charset="0"/>
          <a:cs typeface="宋体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Arial Black" charset="0"/>
          <a:ea typeface="宋体" charset="0"/>
          <a:cs typeface="宋体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Arial Black" charset="0"/>
          <a:ea typeface="宋体" charset="0"/>
          <a:cs typeface="宋体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Arial Black" charset="0"/>
          <a:ea typeface="宋体" charset="0"/>
          <a:cs typeface="宋体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 Black" charset="0"/>
          <a:ea typeface="宋体" charset="0"/>
          <a:cs typeface="宋体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 Black" charset="0"/>
          <a:ea typeface="宋体" charset="0"/>
          <a:cs typeface="宋体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 Black" charset="0"/>
          <a:ea typeface="宋体" charset="0"/>
          <a:cs typeface="宋体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 Black" charset="0"/>
          <a:ea typeface="宋体" charset="0"/>
          <a:cs typeface="宋体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70000"/>
        <a:buFont typeface="Wingdings" charset="0"/>
        <a:buChar char="l"/>
        <a:defRPr kumimoji="1" sz="31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150000"/>
        <a:buChar char="•"/>
        <a:defRPr kumimoji="1" sz="26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150000"/>
        <a:buChar char="•"/>
        <a:defRPr kumimoji="1" sz="22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150000"/>
        <a:buChar char="•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150000"/>
        <a:buChar char="•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150000"/>
        <a:buChar char="•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150000"/>
        <a:buChar char="•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150000"/>
        <a:buChar char="•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150000"/>
        <a:buChar char="•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AutoShape 2"/>
          <p:cNvSpPr>
            <a:spLocks noChangeArrowheads="1"/>
          </p:cNvSpPr>
          <p:nvPr/>
        </p:nvSpPr>
        <p:spPr bwMode="auto">
          <a:xfrm>
            <a:off x="296863" y="681038"/>
            <a:ext cx="8664575" cy="4968875"/>
          </a:xfrm>
          <a:prstGeom prst="roundRect">
            <a:avLst>
              <a:gd name="adj" fmla="val 7912"/>
            </a:avLst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CN" altLang="en-US" sz="2400">
              <a:latin typeface="Times New Roman" charset="0"/>
            </a:endParaRPr>
          </a:p>
        </p:txBody>
      </p:sp>
      <p:sp>
        <p:nvSpPr>
          <p:cNvPr id="99331" name="AutoShape 3"/>
          <p:cNvSpPr>
            <a:spLocks noChangeArrowheads="1"/>
          </p:cNvSpPr>
          <p:nvPr/>
        </p:nvSpPr>
        <p:spPr bwMode="auto">
          <a:xfrm>
            <a:off x="395288" y="765175"/>
            <a:ext cx="8435975" cy="4768850"/>
          </a:xfrm>
          <a:prstGeom prst="roundRect">
            <a:avLst>
              <a:gd name="adj" fmla="val 7310"/>
            </a:avLst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CN" altLang="en-US" sz="2400">
              <a:latin typeface="Times New Roman" charset="0"/>
            </a:endParaRPr>
          </a:p>
        </p:txBody>
      </p:sp>
      <p:sp>
        <p:nvSpPr>
          <p:cNvPr id="99332" name="AutoShape 4"/>
          <p:cNvSpPr>
            <a:spLocks noChangeArrowheads="1"/>
          </p:cNvSpPr>
          <p:nvPr/>
        </p:nvSpPr>
        <p:spPr bwMode="auto">
          <a:xfrm>
            <a:off x="1439863" y="3614738"/>
            <a:ext cx="6400800" cy="22860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50800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 sz="1800"/>
          </a:p>
        </p:txBody>
      </p:sp>
      <p:pic>
        <p:nvPicPr>
          <p:cNvPr id="99333" name="Picture 11" descr="LOGO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13" y="836613"/>
            <a:ext cx="1582737" cy="633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9334" name="Rectangle 13"/>
          <p:cNvSpPr>
            <a:spLocks noChangeArrowheads="1"/>
          </p:cNvSpPr>
          <p:nvPr userDrawn="1"/>
        </p:nvSpPr>
        <p:spPr bwMode="auto">
          <a:xfrm>
            <a:off x="2555875" y="836613"/>
            <a:ext cx="5761038" cy="59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342900" indent="-342900"/>
            <a:r>
              <a:rPr lang="en-US" altLang="zh-CN" sz="3300" b="1">
                <a:solidFill>
                  <a:srgbClr val="FF0000"/>
                </a:solidFill>
                <a:latin typeface="Arial Black" charset="0"/>
                <a:ea typeface="隶书" charset="0"/>
                <a:cs typeface="隶书" charset="0"/>
              </a:rPr>
              <a:t>—</a:t>
            </a:r>
            <a:r>
              <a:rPr lang="zh-CN" altLang="en-US" sz="3300" b="1">
                <a:solidFill>
                  <a:srgbClr val="FF0000"/>
                </a:solidFill>
                <a:latin typeface="隶书" charset="0"/>
                <a:ea typeface="隶书" charset="0"/>
                <a:cs typeface="隶书" charset="0"/>
              </a:rPr>
              <a:t>高级软件人才实作培训专家</a:t>
            </a:r>
            <a:r>
              <a:rPr lang="en-US" altLang="zh-CN" sz="3300" b="1">
                <a:solidFill>
                  <a:srgbClr val="FF0000"/>
                </a:solidFill>
                <a:latin typeface="隶书" charset="0"/>
                <a:ea typeface="隶书" charset="0"/>
                <a:cs typeface="隶书" charset="0"/>
              </a:rPr>
              <a:t>!</a:t>
            </a:r>
          </a:p>
        </p:txBody>
      </p:sp>
      <p:sp>
        <p:nvSpPr>
          <p:cNvPr id="99335" name="Line 14"/>
          <p:cNvSpPr>
            <a:spLocks noChangeShapeType="1"/>
          </p:cNvSpPr>
          <p:nvPr userDrawn="1"/>
        </p:nvSpPr>
        <p:spPr bwMode="auto">
          <a:xfrm>
            <a:off x="827088" y="1557338"/>
            <a:ext cx="7696200" cy="0"/>
          </a:xfrm>
          <a:prstGeom prst="line">
            <a:avLst/>
          </a:prstGeom>
          <a:noFill/>
          <a:ln w="38100">
            <a:solidFill>
              <a:schemeClr val="fol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933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4213" y="333375"/>
            <a:ext cx="7696200" cy="143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9933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55650" y="1989138"/>
            <a:ext cx="7696200" cy="409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  <a:endParaRPr lang="en-US" altLang="zh-CN"/>
          </a:p>
          <a:p>
            <a:pPr lvl="1"/>
            <a:r>
              <a:rPr lang="zh-CN" altLang="en-US"/>
              <a:t>第二级</a:t>
            </a:r>
            <a:endParaRPr lang="en-US" altLang="zh-CN"/>
          </a:p>
          <a:p>
            <a:pPr lvl="2"/>
            <a:r>
              <a:rPr lang="zh-CN" altLang="en-US"/>
              <a:t>第三级</a:t>
            </a:r>
            <a:endParaRPr lang="en-US" altLang="zh-CN"/>
          </a:p>
          <a:p>
            <a:pPr lvl="3"/>
            <a:r>
              <a:rPr lang="zh-CN" altLang="en-US"/>
              <a:t>第四级</a:t>
            </a:r>
            <a:endParaRPr lang="en-US" altLang="zh-CN"/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9226" name="Rectangle 7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62000" y="6391275"/>
            <a:ext cx="2057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227" name="Rectangle 8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987675" y="6021388"/>
            <a:ext cx="31115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>
              <a:defRPr/>
            </a:pPr>
            <a:r>
              <a:rPr lang="zh-CN" altLang="en-US"/>
              <a:t>北京传智播客教育   </a:t>
            </a:r>
            <a:r>
              <a:rPr lang="en-US" dirty="0"/>
              <a:t>www.itcast.cn</a:t>
            </a:r>
          </a:p>
        </p:txBody>
      </p:sp>
      <p:sp>
        <p:nvSpPr>
          <p:cNvPr id="9228" name="Rectangle 9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858000" y="6391275"/>
            <a:ext cx="1600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>
              <a:defRPr/>
            </a:pPr>
            <a:fld id="{A7B23C53-6099-1C4D-98B0-1DC934E449D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368" r:id="rId1"/>
    <p:sldLayoutId id="2147485369" r:id="rId2"/>
    <p:sldLayoutId id="2147485370" r:id="rId3"/>
    <p:sldLayoutId id="2147485371" r:id="rId4"/>
    <p:sldLayoutId id="2147485372" r:id="rId5"/>
    <p:sldLayoutId id="2147485373" r:id="rId6"/>
    <p:sldLayoutId id="2147485374" r:id="rId7"/>
    <p:sldLayoutId id="2147485375" r:id="rId8"/>
    <p:sldLayoutId id="2147485376" r:id="rId9"/>
    <p:sldLayoutId id="2147485377" r:id="rId10"/>
    <p:sldLayoutId id="2147485378" r:id="rId11"/>
  </p:sldLayoutIdLst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Arial Black" charset="0"/>
          <a:ea typeface="宋体" charset="0"/>
          <a:cs typeface="宋体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Arial Black" charset="0"/>
          <a:ea typeface="宋体" charset="0"/>
          <a:cs typeface="宋体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Arial Black" charset="0"/>
          <a:ea typeface="宋体" charset="0"/>
          <a:cs typeface="宋体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Arial Black" charset="0"/>
          <a:ea typeface="宋体" charset="0"/>
          <a:cs typeface="宋体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 Black" charset="0"/>
          <a:ea typeface="宋体" charset="0"/>
          <a:cs typeface="宋体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 Black" charset="0"/>
          <a:ea typeface="宋体" charset="0"/>
          <a:cs typeface="宋体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 Black" charset="0"/>
          <a:ea typeface="宋体" charset="0"/>
          <a:cs typeface="宋体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 Black" charset="0"/>
          <a:ea typeface="宋体" charset="0"/>
          <a:cs typeface="宋体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70000"/>
        <a:buFont typeface="Wingdings" charset="0"/>
        <a:buChar char="l"/>
        <a:defRPr kumimoji="1" sz="31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150000"/>
        <a:buChar char="•"/>
        <a:defRPr kumimoji="1" sz="26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150000"/>
        <a:buChar char="•"/>
        <a:defRPr kumimoji="1" sz="22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150000"/>
        <a:buChar char="•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150000"/>
        <a:buChar char="•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150000"/>
        <a:buChar char="•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150000"/>
        <a:buChar char="•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150000"/>
        <a:buChar char="•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150000"/>
        <a:buChar char="•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1.xml"/><Relationship Id="rId2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1.xml"/><Relationship Id="rId2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1.xml"/><Relationship Id="rId2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1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1.xml"/><Relationship Id="rId2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1.xml"/><Relationship Id="rId2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1.xml"/><Relationship Id="rId2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1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1.xml"/><Relationship Id="rId2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1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1.xml"/><Relationship Id="rId2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1.xml"/><Relationship Id="rId2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1.xml"/><Relationship Id="rId2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1" Type="http://schemas.openxmlformats.org/officeDocument/2006/relationships/slideLayout" Target="../slideLayouts/slideLayout211.xml"/><Relationship Id="rId2" Type="http://schemas.openxmlformats.org/officeDocument/2006/relationships/notesSlide" Target="../notesSlides/notesSlide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1.xml"/><Relationship Id="rId2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1.xml"/><Relationship Id="rId2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1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6" Type="http://schemas.openxmlformats.org/officeDocument/2006/relationships/image" Target="../media/image38.png"/><Relationship Id="rId1" Type="http://schemas.openxmlformats.org/officeDocument/2006/relationships/slideLayout" Target="../slideLayouts/slideLayout211.xml"/><Relationship Id="rId2" Type="http://schemas.openxmlformats.org/officeDocument/2006/relationships/notesSlide" Target="../notesSlides/notesSlide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1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1.xml"/><Relationship Id="rId2" Type="http://schemas.openxmlformats.org/officeDocument/2006/relationships/image" Target="../media/image41.png"/><Relationship Id="rId3" Type="http://schemas.openxmlformats.org/officeDocument/2006/relationships/image" Target="../media/image4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1.xml"/><Relationship Id="rId2" Type="http://schemas.openxmlformats.org/officeDocument/2006/relationships/image" Target="../media/image4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1" Type="http://schemas.openxmlformats.org/officeDocument/2006/relationships/slideLayout" Target="../slideLayouts/slideLayout211.xml"/><Relationship Id="rId2" Type="http://schemas.openxmlformats.org/officeDocument/2006/relationships/image" Target="../media/image44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1.xml"/><Relationship Id="rId2" Type="http://schemas.openxmlformats.org/officeDocument/2006/relationships/image" Target="../media/image47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1.xml"/><Relationship Id="rId2" Type="http://schemas.openxmlformats.org/officeDocument/2006/relationships/image" Target="../media/image48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1.xml"/><Relationship Id="rId2" Type="http://schemas.openxmlformats.org/officeDocument/2006/relationships/image" Target="../media/image49.png"/><Relationship Id="rId3" Type="http://schemas.openxmlformats.org/officeDocument/2006/relationships/image" Target="../media/image50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1.xml"/><Relationship Id="rId2" Type="http://schemas.openxmlformats.org/officeDocument/2006/relationships/image" Target="../media/image51.png"/><Relationship Id="rId3" Type="http://schemas.openxmlformats.org/officeDocument/2006/relationships/image" Target="../media/image52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1.xml"/><Relationship Id="rId2" Type="http://schemas.openxmlformats.org/officeDocument/2006/relationships/image" Target="../media/image53.png"/><Relationship Id="rId3" Type="http://schemas.openxmlformats.org/officeDocument/2006/relationships/image" Target="../media/image54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1.xml"/><Relationship Id="rId2" Type="http://schemas.openxmlformats.org/officeDocument/2006/relationships/image" Target="../media/image55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1.xml"/><Relationship Id="rId2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1.xml"/><Relationship Id="rId2" Type="http://schemas.openxmlformats.org/officeDocument/2006/relationships/image" Target="../media/image56.png"/><Relationship Id="rId3" Type="http://schemas.openxmlformats.org/officeDocument/2006/relationships/image" Target="../media/image57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1.xml"/><Relationship Id="rId2" Type="http://schemas.openxmlformats.org/officeDocument/2006/relationships/image" Target="../media/image58.png"/><Relationship Id="rId3" Type="http://schemas.openxmlformats.org/officeDocument/2006/relationships/image" Target="../media/image59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1.xml"/><Relationship Id="rId2" Type="http://schemas.openxmlformats.org/officeDocument/2006/relationships/notesSlide" Target="../notesSlides/notesSlide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1.xml"/><Relationship Id="rId2" Type="http://schemas.openxmlformats.org/officeDocument/2006/relationships/notesSlide" Target="../notesSlides/notesSlide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6.xml"/><Relationship Id="rId2" Type="http://schemas.openxmlformats.org/officeDocument/2006/relationships/notesSlide" Target="../notesSlides/notesSlide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1.xml"/><Relationship Id="rId2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1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1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211.xml"/><Relationship Id="rId2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1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61" name="页脚占位符 2"/>
          <p:cNvSpPr txBox="1">
            <a:spLocks noGrp="1" noChangeArrowheads="1"/>
          </p:cNvSpPr>
          <p:nvPr/>
        </p:nvSpPr>
        <p:spPr bwMode="auto">
          <a:xfrm>
            <a:off x="2987675" y="6021388"/>
            <a:ext cx="31115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8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r>
              <a:rPr kumimoji="0" lang="zh-CN" altLang="en-US" sz="1400"/>
              <a:t>北京传智播客教育   </a:t>
            </a:r>
            <a:r>
              <a:rPr kumimoji="0" lang="en-US" altLang="zh-CN" sz="1400"/>
              <a:t>www.itcast.cn</a:t>
            </a:r>
          </a:p>
        </p:txBody>
      </p:sp>
      <p:sp>
        <p:nvSpPr>
          <p:cNvPr id="26628" name="Rectangle 6"/>
          <p:cNvSpPr>
            <a:spLocks noGrp="1" noChangeArrowheads="1"/>
          </p:cNvSpPr>
          <p:nvPr>
            <p:ph type="ctrTitle" idx="4294967295"/>
          </p:nvPr>
        </p:nvSpPr>
        <p:spPr>
          <a:xfrm>
            <a:off x="539750" y="2060575"/>
            <a:ext cx="8064500" cy="936625"/>
          </a:xfrm>
        </p:spPr>
        <p:txBody>
          <a:bodyPr lIns="92075" tIns="46038" rIns="92075" bIns="46038" anchor="ctr"/>
          <a:lstStyle/>
          <a:p>
            <a:pPr algn="ctr" eaLnBrk="1" hangingPunct="1">
              <a:defRPr/>
            </a:pPr>
            <a:r>
              <a:rPr kumimoji="0" lang="en-US" altLang="zh-CN" sz="4800" b="1" dirty="0">
                <a:latin typeface="+mj-ea"/>
                <a:cs typeface="黑体" charset="0"/>
              </a:rPr>
              <a:t>Mac OS X</a:t>
            </a:r>
            <a:endParaRPr kumimoji="0" lang="zh-CN" altLang="en-US" sz="4800" b="1" dirty="0" smtClean="0">
              <a:latin typeface="+mj-ea"/>
              <a:cs typeface="黑体" charset="0"/>
            </a:endParaRPr>
          </a:p>
        </p:txBody>
      </p:sp>
      <p:sp>
        <p:nvSpPr>
          <p:cNvPr id="7" name="Text Box 9"/>
          <p:cNvSpPr txBox="1">
            <a:spLocks noChangeArrowheads="1"/>
          </p:cNvSpPr>
          <p:nvPr/>
        </p:nvSpPr>
        <p:spPr bwMode="auto">
          <a:xfrm>
            <a:off x="2626841" y="4149725"/>
            <a:ext cx="3889375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defRPr kumimoji="1" sz="28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kumimoji="0" lang="zh-CN" altLang="en-US" sz="3600" b="1" dirty="0"/>
              <a:t>讲师：李明杰</a:t>
            </a:r>
            <a:endParaRPr kumimoji="0" lang="zh-CN" altLang="en-US" sz="3600" dirty="0">
              <a:ea typeface="华文行楷" charset="0"/>
              <a:cs typeface="华文行楷" charset="0"/>
            </a:endParaRPr>
          </a:p>
        </p:txBody>
      </p:sp>
      <p:sp>
        <p:nvSpPr>
          <p:cNvPr id="8" name="Text Box 9"/>
          <p:cNvSpPr txBox="1">
            <a:spLocks noChangeArrowheads="1"/>
          </p:cNvSpPr>
          <p:nvPr/>
        </p:nvSpPr>
        <p:spPr bwMode="auto">
          <a:xfrm>
            <a:off x="2484438" y="4941888"/>
            <a:ext cx="4391025" cy="630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defRPr sz="28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zh-CN" altLang="en-US" sz="1400" dirty="0" smtClean="0">
                <a:latin typeface="+mn-ea"/>
                <a:ea typeface="+mn-ea"/>
                <a:cs typeface="Courier New" charset="0"/>
              </a:rPr>
              <a:t>技术博客：</a:t>
            </a:r>
            <a:r>
              <a:rPr lang="en-US" sz="1400" dirty="0" smtClean="0">
                <a:latin typeface="+mn-ea"/>
                <a:ea typeface="+mn-ea"/>
                <a:cs typeface="Courier New" charset="0"/>
              </a:rPr>
              <a:t>http://www.cnblogs.com/mjios</a:t>
            </a:r>
          </a:p>
          <a:p>
            <a:pPr>
              <a:spcBef>
                <a:spcPct val="50000"/>
              </a:spcBef>
              <a:defRPr/>
            </a:pPr>
            <a:r>
              <a:rPr lang="zh-CN" altLang="en-US" sz="1400" dirty="0" smtClean="0">
                <a:latin typeface="+mn-ea"/>
                <a:ea typeface="+mn-ea"/>
                <a:cs typeface="Courier New" charset="0"/>
              </a:rPr>
              <a:t>新浪微博：</a:t>
            </a:r>
            <a:r>
              <a:rPr lang="en-US" sz="1400" dirty="0" smtClean="0">
                <a:latin typeface="+mn-ea"/>
                <a:ea typeface="+mn-ea"/>
                <a:cs typeface="Courier New" charset="0"/>
              </a:rPr>
              <a:t>http://www.weibo.com/exceptions</a:t>
            </a:r>
            <a:endParaRPr lang="zh-CN" altLang="en-US" sz="1400" dirty="0" smtClean="0">
              <a:latin typeface="+mn-ea"/>
              <a:ea typeface="+mn-ea"/>
              <a:cs typeface="Courier New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 smtClean="0">
                <a:latin typeface="+mj-ea"/>
              </a:rPr>
              <a:t>菜单栏</a:t>
            </a:r>
            <a:r>
              <a:rPr lang="en-US" altLang="zh-CN" dirty="0">
                <a:latin typeface="+mj-ea"/>
              </a:rPr>
              <a:t>3</a:t>
            </a:r>
            <a:endParaRPr lang="zh-CN" altLang="en-US" dirty="0">
              <a:latin typeface="+mj-ea"/>
            </a:endParaRPr>
          </a:p>
        </p:txBody>
      </p:sp>
      <p:sp>
        <p:nvSpPr>
          <p:cNvPr id="306178" name="内容占位符 2"/>
          <p:cNvSpPr txBox="1">
            <a:spLocks/>
          </p:cNvSpPr>
          <p:nvPr/>
        </p:nvSpPr>
        <p:spPr bwMode="auto">
          <a:xfrm>
            <a:off x="323850" y="1916113"/>
            <a:ext cx="8569325" cy="433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>
            <a:lvl1pPr marL="342900" indent="-342900">
              <a:defRPr kumimoji="1" sz="28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pPr eaLnBrk="0" hangingPunct="0">
              <a:spcBef>
                <a:spcPct val="20000"/>
              </a:spcBef>
              <a:buClr>
                <a:schemeClr val="tx1"/>
              </a:buClr>
              <a:buSzPct val="70000"/>
              <a:buFont typeface="Wingdings" charset="0"/>
              <a:buChar char="l"/>
            </a:pPr>
            <a:r>
              <a:rPr lang="zh-CN" altLang="en-US" sz="2000" dirty="0" smtClean="0">
                <a:latin typeface="Courier New" charset="0"/>
              </a:rPr>
              <a:t>菜单栏最右边还有一些常用的菜单选项</a:t>
            </a:r>
            <a:endParaRPr lang="zh-CN" altLang="en-US" sz="2000" dirty="0">
              <a:latin typeface="Courier New" charset="0"/>
            </a:endParaRPr>
          </a:p>
        </p:txBody>
      </p:sp>
      <p:sp>
        <p:nvSpPr>
          <p:cNvPr id="306180" name="页脚占位符 3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defRPr kumimoji="1" sz="28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r>
              <a:rPr kumimoji="0" lang="zh-CN" altLang="en-US" sz="1400"/>
              <a:t>北京传智播客教育 </a:t>
            </a:r>
            <a:r>
              <a:rPr kumimoji="0" lang="en-US" altLang="zh-CN" sz="1400"/>
              <a:t>www.itcast.cn</a:t>
            </a:r>
          </a:p>
        </p:txBody>
      </p:sp>
      <p:pic>
        <p:nvPicPr>
          <p:cNvPr id="3" name="图片 2" descr="QQ20130605-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2708920"/>
            <a:ext cx="7878103" cy="18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667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129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Arial Black" charset="0"/>
                <a:ea typeface="宋体" charset="0"/>
                <a:cs typeface="宋体" charset="0"/>
              </a:rPr>
              <a:t>菜单栏</a:t>
            </a:r>
            <a:r>
              <a:rPr lang="en-US" altLang="zh-CN" dirty="0" smtClean="0">
                <a:latin typeface="宋体"/>
                <a:ea typeface="宋体"/>
                <a:cs typeface="宋体"/>
              </a:rPr>
              <a:t>4</a:t>
            </a:r>
            <a:r>
              <a:rPr lang="en-US" altLang="zh-CN" dirty="0" smtClean="0">
                <a:latin typeface="+mj-ea"/>
                <a:cs typeface="宋体" charset="0"/>
              </a:rPr>
              <a:t>-</a:t>
            </a:r>
            <a:r>
              <a:rPr lang="zh-CN" altLang="en-US" dirty="0" smtClean="0">
                <a:latin typeface="+mj-ea"/>
                <a:cs typeface="宋体" charset="0"/>
              </a:rPr>
              <a:t>强制</a:t>
            </a:r>
            <a:r>
              <a:rPr lang="zh-CN" altLang="en-US" dirty="0">
                <a:latin typeface="+mj-ea"/>
                <a:cs typeface="宋体" charset="0"/>
              </a:rPr>
              <a:t>退出</a:t>
            </a:r>
          </a:p>
        </p:txBody>
      </p:sp>
      <p:sp>
        <p:nvSpPr>
          <p:cNvPr id="304130" name="页脚占位符 3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defRPr kumimoji="1" sz="28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r>
              <a:rPr kumimoji="0" lang="zh-CN" altLang="en-US" sz="1400"/>
              <a:t>北京传智播客教育 </a:t>
            </a:r>
            <a:r>
              <a:rPr kumimoji="0" lang="en-US" altLang="zh-CN" sz="1400"/>
              <a:t>www.itcast.cn</a:t>
            </a:r>
          </a:p>
        </p:txBody>
      </p:sp>
      <p:pic>
        <p:nvPicPr>
          <p:cNvPr id="304131" name="图片 4" descr="QQ20121130-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1844675"/>
            <a:ext cx="6119812" cy="432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6300788" y="1916113"/>
            <a:ext cx="2808287" cy="4171950"/>
          </a:xfrm>
        </p:spPr>
        <p:txBody>
          <a:bodyPr/>
          <a:lstStyle/>
          <a:p>
            <a:pPr>
              <a:defRPr/>
            </a:pPr>
            <a:r>
              <a:rPr lang="zh-CN" altLang="en-US" sz="2000" dirty="0" smtClean="0">
                <a:latin typeface="+mn-ea"/>
              </a:rPr>
              <a:t>点击屏幕左上角的黑色苹果</a:t>
            </a:r>
            <a:endParaRPr lang="en-US" altLang="zh-CN" sz="2000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37851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801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+mn-ea"/>
                <a:ea typeface="+mn-ea"/>
                <a:cs typeface="宋体" charset="0"/>
              </a:rPr>
              <a:t>菜单栏</a:t>
            </a:r>
            <a:r>
              <a:rPr lang="en-US" altLang="zh-CN" dirty="0" smtClean="0">
                <a:latin typeface="+mn-ea"/>
                <a:ea typeface="+mn-ea"/>
                <a:cs typeface="宋体" charset="0"/>
              </a:rPr>
              <a:t>5-</a:t>
            </a:r>
            <a:r>
              <a:rPr lang="en-US" altLang="en-US" dirty="0" smtClean="0">
                <a:latin typeface="+mn-ea"/>
                <a:ea typeface="+mn-ea"/>
                <a:cs typeface="宋体" charset="0"/>
              </a:rPr>
              <a:t>Spotlight</a:t>
            </a:r>
            <a:endParaRPr lang="zh-CN" altLang="en-US" dirty="0">
              <a:latin typeface="+mn-ea"/>
              <a:ea typeface="+mn-ea"/>
              <a:cs typeface="宋体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23850" y="1916113"/>
            <a:ext cx="8280400" cy="1008831"/>
          </a:xfrm>
        </p:spPr>
        <p:txBody>
          <a:bodyPr/>
          <a:lstStyle/>
          <a:p>
            <a:pPr>
              <a:defRPr/>
            </a:pPr>
            <a:r>
              <a:rPr lang="zh-CN" altLang="en-US" sz="1800" dirty="0" smtClean="0">
                <a:latin typeface="+mn-ea"/>
              </a:rPr>
              <a:t>屏幕右上角有个</a:t>
            </a:r>
            <a:r>
              <a:rPr lang="en-US" altLang="zh-CN" sz="1800" dirty="0" smtClean="0">
                <a:latin typeface="+mn-ea"/>
              </a:rPr>
              <a:t>Spotlight</a:t>
            </a:r>
            <a:r>
              <a:rPr lang="zh-CN" altLang="en-US" sz="1800" dirty="0" smtClean="0">
                <a:latin typeface="+mn-ea"/>
              </a:rPr>
              <a:t>功能，可以在</a:t>
            </a:r>
            <a:r>
              <a:rPr lang="en-US" altLang="zh-CN" sz="1800" dirty="0" smtClean="0">
                <a:latin typeface="+mn-ea"/>
              </a:rPr>
              <a:t>Mac</a:t>
            </a:r>
            <a:r>
              <a:rPr lang="zh-CN" altLang="en-US" sz="1800" dirty="0" smtClean="0">
                <a:latin typeface="+mn-ea"/>
              </a:rPr>
              <a:t>中快速搜索软件</a:t>
            </a:r>
            <a:r>
              <a:rPr lang="en-US" altLang="zh-CN" sz="1800" dirty="0" smtClean="0">
                <a:latin typeface="+mn-ea"/>
              </a:rPr>
              <a:t>\</a:t>
            </a:r>
            <a:r>
              <a:rPr lang="zh-CN" altLang="en-US" sz="1800" dirty="0" smtClean="0">
                <a:latin typeface="+mn-ea"/>
              </a:rPr>
              <a:t>文件</a:t>
            </a:r>
            <a:r>
              <a:rPr lang="en-US" altLang="zh-CN" sz="1800" dirty="0" smtClean="0">
                <a:latin typeface="+mn-ea"/>
              </a:rPr>
              <a:t>\</a:t>
            </a:r>
            <a:r>
              <a:rPr lang="zh-CN" altLang="en-US" sz="1800" dirty="0" smtClean="0">
                <a:latin typeface="+mn-ea"/>
              </a:rPr>
              <a:t>文件夹</a:t>
            </a:r>
            <a:endParaRPr lang="en-US" altLang="zh-CN" sz="1800" dirty="0" smtClean="0">
              <a:latin typeface="+mn-ea"/>
            </a:endParaRPr>
          </a:p>
          <a:p>
            <a:pPr>
              <a:defRPr/>
            </a:pPr>
            <a:r>
              <a:rPr lang="zh-CN" altLang="en-US" sz="1800" dirty="0" smtClean="0">
                <a:latin typeface="+mn-ea"/>
              </a:rPr>
              <a:t>比如输入一个“</a:t>
            </a:r>
            <a:r>
              <a:rPr lang="en-US" altLang="zh-CN" sz="1800" dirty="0" smtClean="0">
                <a:latin typeface="+mn-ea"/>
              </a:rPr>
              <a:t>MP4</a:t>
            </a:r>
            <a:r>
              <a:rPr lang="zh-CN" altLang="en-US" sz="1800" dirty="0" smtClean="0">
                <a:latin typeface="+mn-ea"/>
              </a:rPr>
              <a:t>”，就会把</a:t>
            </a:r>
            <a:r>
              <a:rPr lang="en-US" altLang="zh-CN" sz="1800" dirty="0" smtClean="0">
                <a:latin typeface="+mn-ea"/>
              </a:rPr>
              <a:t>Mac</a:t>
            </a:r>
            <a:r>
              <a:rPr lang="zh-CN" altLang="en-US" sz="1800" dirty="0" smtClean="0">
                <a:latin typeface="+mn-ea"/>
              </a:rPr>
              <a:t>上包含“</a:t>
            </a:r>
            <a:r>
              <a:rPr lang="en-US" altLang="zh-CN" sz="1800" dirty="0" smtClean="0">
                <a:latin typeface="+mn-ea"/>
              </a:rPr>
              <a:t>MP4</a:t>
            </a:r>
            <a:r>
              <a:rPr lang="zh-CN" altLang="en-US" sz="1800" dirty="0" smtClean="0">
                <a:latin typeface="+mn-ea"/>
              </a:rPr>
              <a:t>”字眼的文件和文件夹都搜索出来。也可以用来搜索软件</a:t>
            </a:r>
            <a:endParaRPr lang="zh-CN" altLang="en-US" sz="1800" dirty="0">
              <a:latin typeface="+mn-ea"/>
            </a:endParaRPr>
          </a:p>
        </p:txBody>
      </p:sp>
      <p:sp>
        <p:nvSpPr>
          <p:cNvPr id="6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352800" y="6403975"/>
            <a:ext cx="2895600" cy="457200"/>
          </a:xfrm>
          <a:noFill/>
        </p:spPr>
        <p:txBody>
          <a:bodyPr/>
          <a:lstStyle>
            <a:lvl1pPr>
              <a:defRPr kumimoji="1" sz="28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r>
              <a:rPr kumimoji="0" lang="zh-CN" altLang="en-US" sz="1400" dirty="0"/>
              <a:t>北京传智播客教育 </a:t>
            </a:r>
            <a:r>
              <a:rPr kumimoji="0" lang="en-US" altLang="zh-CN" sz="1400" dirty="0"/>
              <a:t>www.itcast.cn</a:t>
            </a:r>
          </a:p>
        </p:txBody>
      </p:sp>
      <p:pic>
        <p:nvPicPr>
          <p:cNvPr id="2" name="图片 1" descr="QQ20130605-5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0" y="3066876"/>
            <a:ext cx="5435600" cy="374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013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01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latin typeface="Arial Black" charset="0"/>
                <a:ea typeface="宋体" charset="0"/>
                <a:cs typeface="宋体" charset="0"/>
              </a:rPr>
              <a:t>Finder</a:t>
            </a:r>
            <a:endParaRPr lang="zh-CN" altLang="en-US">
              <a:latin typeface="Arial Black" charset="0"/>
              <a:ea typeface="宋体" charset="0"/>
              <a:cs typeface="宋体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23850" y="1916113"/>
            <a:ext cx="7704138" cy="792162"/>
          </a:xfrm>
        </p:spPr>
        <p:txBody>
          <a:bodyPr/>
          <a:lstStyle/>
          <a:p>
            <a:pPr>
              <a:defRPr/>
            </a:pPr>
            <a:r>
              <a:rPr lang="zh-CN" altLang="en-US" sz="1800" dirty="0" smtClean="0">
                <a:latin typeface="+mn-ea"/>
              </a:rPr>
              <a:t>相当于</a:t>
            </a:r>
            <a:r>
              <a:rPr lang="en-US" altLang="zh-CN" sz="1800" dirty="0" smtClean="0">
                <a:latin typeface="+mn-ea"/>
              </a:rPr>
              <a:t>Windows</a:t>
            </a:r>
            <a:r>
              <a:rPr lang="zh-CN" altLang="en-US" sz="1800" dirty="0" smtClean="0">
                <a:latin typeface="+mn-ea"/>
              </a:rPr>
              <a:t>中的</a:t>
            </a:r>
            <a:r>
              <a:rPr lang="en-US" altLang="zh-CN" sz="1800" dirty="0" smtClean="0">
                <a:latin typeface="+mn-ea"/>
              </a:rPr>
              <a:t>”</a:t>
            </a:r>
            <a:r>
              <a:rPr lang="zh-CN" altLang="en-US" sz="1800" dirty="0" smtClean="0">
                <a:latin typeface="+mn-ea"/>
              </a:rPr>
              <a:t>我的电脑</a:t>
            </a:r>
            <a:r>
              <a:rPr lang="en-US" altLang="zh-CN" sz="1800" dirty="0" smtClean="0">
                <a:latin typeface="+mn-ea"/>
              </a:rPr>
              <a:t>”</a:t>
            </a:r>
            <a:r>
              <a:rPr lang="zh-CN" altLang="en-US" sz="1800" dirty="0" smtClean="0">
                <a:latin typeface="+mn-ea"/>
              </a:rPr>
              <a:t>／</a:t>
            </a:r>
            <a:r>
              <a:rPr lang="en-US" altLang="zh-CN" sz="1800" dirty="0" smtClean="0">
                <a:latin typeface="+mn-ea"/>
              </a:rPr>
              <a:t>”</a:t>
            </a:r>
            <a:r>
              <a:rPr lang="zh-CN" altLang="en-US" sz="1800" dirty="0" smtClean="0">
                <a:latin typeface="+mn-ea"/>
              </a:rPr>
              <a:t>计算机</a:t>
            </a:r>
            <a:r>
              <a:rPr lang="en-US" altLang="zh-CN" sz="1800" dirty="0" smtClean="0">
                <a:latin typeface="+mn-ea"/>
              </a:rPr>
              <a:t>”</a:t>
            </a:r>
          </a:p>
          <a:p>
            <a:pPr>
              <a:defRPr/>
            </a:pPr>
            <a:r>
              <a:rPr lang="zh-CN" altLang="en-US" sz="1800" dirty="0" smtClean="0">
                <a:latin typeface="+mn-ea"/>
              </a:rPr>
              <a:t>可以在</a:t>
            </a:r>
            <a:r>
              <a:rPr lang="en-US" altLang="zh-CN" sz="1800" dirty="0" smtClean="0">
                <a:latin typeface="+mn-ea"/>
              </a:rPr>
              <a:t>Dock</a:t>
            </a:r>
            <a:r>
              <a:rPr lang="zh-CN" altLang="en-US" sz="1800" dirty="0" smtClean="0">
                <a:latin typeface="+mn-ea"/>
              </a:rPr>
              <a:t>中打开</a:t>
            </a:r>
            <a:r>
              <a:rPr lang="en-US" altLang="zh-CN" sz="1800" dirty="0" smtClean="0">
                <a:latin typeface="+mn-ea"/>
              </a:rPr>
              <a:t>Finder</a:t>
            </a:r>
          </a:p>
          <a:p>
            <a:pPr marL="0" indent="0">
              <a:buFont typeface="Wingdings" charset="0"/>
              <a:buNone/>
              <a:defRPr/>
            </a:pPr>
            <a:endParaRPr lang="zh-CN" altLang="en-US" dirty="0" smtClean="0">
              <a:latin typeface="+mn-ea"/>
            </a:endParaRPr>
          </a:p>
        </p:txBody>
      </p:sp>
      <p:sp>
        <p:nvSpPr>
          <p:cNvPr id="307203" name="页脚占位符 3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defRPr kumimoji="1" sz="28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r>
              <a:rPr kumimoji="0" lang="zh-CN" altLang="en-US" sz="1400"/>
              <a:t>北京传智播客教育 </a:t>
            </a:r>
            <a:r>
              <a:rPr kumimoji="0" lang="en-US" altLang="zh-CN" sz="1400"/>
              <a:t>www.itcast.cn</a:t>
            </a:r>
          </a:p>
        </p:txBody>
      </p:sp>
      <p:pic>
        <p:nvPicPr>
          <p:cNvPr id="307204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00" y="2276475"/>
            <a:ext cx="4010025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05" name="图片 1" descr="QQ20130604-3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2984500"/>
            <a:ext cx="5688012" cy="384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225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latin typeface="Arial Black" charset="0"/>
                <a:ea typeface="宋体" charset="0"/>
                <a:cs typeface="宋体" charset="0"/>
              </a:rPr>
              <a:t>Finder</a:t>
            </a:r>
            <a:r>
              <a:rPr lang="zh-CN" altLang="en-US">
                <a:latin typeface="Arial Black" charset="0"/>
                <a:ea typeface="宋体" charset="0"/>
                <a:cs typeface="宋体" charset="0"/>
              </a:rPr>
              <a:t>窗口显示样式设置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5288" y="1989138"/>
            <a:ext cx="8064500" cy="503237"/>
          </a:xfrm>
        </p:spPr>
        <p:txBody>
          <a:bodyPr/>
          <a:lstStyle/>
          <a:p>
            <a:pPr marL="0" indent="0">
              <a:buFont typeface="Wingdings" charset="0"/>
              <a:buNone/>
              <a:defRPr/>
            </a:pPr>
            <a:r>
              <a:rPr lang="zh-CN" altLang="en-US" sz="2000" dirty="0" smtClean="0">
                <a:latin typeface="+mn-ea"/>
              </a:rPr>
              <a:t>一共有</a:t>
            </a:r>
            <a:r>
              <a:rPr lang="en-US" altLang="zh-CN" sz="2000" dirty="0" smtClean="0">
                <a:latin typeface="+mn-ea"/>
              </a:rPr>
              <a:t>4</a:t>
            </a:r>
            <a:r>
              <a:rPr lang="zh-CN" altLang="en-US" sz="2000" dirty="0" smtClean="0">
                <a:latin typeface="+mn-ea"/>
              </a:rPr>
              <a:t>种样式供选择，切换试试效果就知道怎么回事了</a:t>
            </a:r>
          </a:p>
        </p:txBody>
      </p:sp>
      <p:sp>
        <p:nvSpPr>
          <p:cNvPr id="308227" name="页脚占位符 3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defRPr kumimoji="1" sz="28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r>
              <a:rPr kumimoji="0" lang="zh-CN" altLang="en-US" sz="1400" dirty="0"/>
              <a:t>北京传智播客教育 </a:t>
            </a:r>
            <a:r>
              <a:rPr kumimoji="0" lang="en-US" altLang="zh-CN" sz="1400" dirty="0"/>
              <a:t>www.itcast.cn</a:t>
            </a:r>
          </a:p>
        </p:txBody>
      </p:sp>
      <p:pic>
        <p:nvPicPr>
          <p:cNvPr id="308228" name="图片 1" descr="QQ20130604-3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450" y="2636838"/>
            <a:ext cx="6184900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249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latin typeface="Arial Black" charset="0"/>
                <a:ea typeface="宋体" charset="0"/>
                <a:cs typeface="宋体" charset="0"/>
              </a:rPr>
              <a:t>Finder</a:t>
            </a:r>
            <a:r>
              <a:rPr lang="zh-CN" altLang="en-US">
                <a:latin typeface="Arial Black" charset="0"/>
                <a:ea typeface="宋体" charset="0"/>
                <a:cs typeface="宋体" charset="0"/>
              </a:rPr>
              <a:t>的其他详细设置</a:t>
            </a:r>
          </a:p>
        </p:txBody>
      </p:sp>
      <p:sp>
        <p:nvSpPr>
          <p:cNvPr id="309250" name="页脚占位符 3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defRPr kumimoji="1" sz="28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r>
              <a:rPr kumimoji="0" lang="zh-CN" altLang="en-US" sz="1400"/>
              <a:t>北京传智播客教育 </a:t>
            </a:r>
            <a:r>
              <a:rPr kumimoji="0" lang="en-US" altLang="zh-CN" sz="1400"/>
              <a:t>www.itcast.cn</a:t>
            </a:r>
          </a:p>
        </p:txBody>
      </p:sp>
      <p:pic>
        <p:nvPicPr>
          <p:cNvPr id="309251" name="图片 5" descr="QQ20121129-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1916113"/>
            <a:ext cx="7172325" cy="432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273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latin typeface="Arial Black" charset="0"/>
                <a:ea typeface="宋体" charset="0"/>
                <a:cs typeface="宋体" charset="0"/>
              </a:rPr>
              <a:t>添加软件图标到</a:t>
            </a:r>
            <a:r>
              <a:rPr lang="en-US" altLang="zh-CN">
                <a:latin typeface="Arial Black" charset="0"/>
                <a:ea typeface="宋体" charset="0"/>
                <a:cs typeface="宋体" charset="0"/>
              </a:rPr>
              <a:t>Dock</a:t>
            </a:r>
            <a:r>
              <a:rPr lang="zh-CN" altLang="en-US">
                <a:latin typeface="Arial Black" charset="0"/>
                <a:ea typeface="宋体" charset="0"/>
                <a:cs typeface="宋体" charset="0"/>
              </a:rPr>
              <a:t>中</a:t>
            </a:r>
          </a:p>
        </p:txBody>
      </p:sp>
      <p:sp>
        <p:nvSpPr>
          <p:cNvPr id="310274" name="页脚占位符 3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defRPr kumimoji="1" sz="28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r>
              <a:rPr kumimoji="0" lang="zh-CN" altLang="en-US" sz="1400"/>
              <a:t>北京传智播客教育 </a:t>
            </a:r>
            <a:r>
              <a:rPr kumimoji="0" lang="en-US" altLang="zh-CN" sz="1400"/>
              <a:t>www.itcast.cn</a:t>
            </a:r>
          </a:p>
        </p:txBody>
      </p:sp>
      <p:sp>
        <p:nvSpPr>
          <p:cNvPr id="310275" name="内容占位符 2"/>
          <p:cNvSpPr>
            <a:spLocks noGrp="1"/>
          </p:cNvSpPr>
          <p:nvPr>
            <p:ph idx="1"/>
          </p:nvPr>
        </p:nvSpPr>
        <p:spPr>
          <a:xfrm>
            <a:off x="250825" y="1916113"/>
            <a:ext cx="8642350" cy="865187"/>
          </a:xfrm>
        </p:spPr>
        <p:txBody>
          <a:bodyPr/>
          <a:lstStyle/>
          <a:p>
            <a:r>
              <a:rPr lang="en-US" altLang="zh-CN" sz="2000">
                <a:latin typeface="Arial" charset="0"/>
                <a:ea typeface="宋体" charset="0"/>
                <a:cs typeface="宋体" charset="0"/>
              </a:rPr>
              <a:t>Mac</a:t>
            </a:r>
            <a:r>
              <a:rPr lang="zh-CN" altLang="en-US" sz="2000">
                <a:latin typeface="Arial" charset="0"/>
                <a:ea typeface="宋体" charset="0"/>
                <a:cs typeface="宋体" charset="0"/>
              </a:rPr>
              <a:t>中的软件默认在“应用程序”文件夹中，打开</a:t>
            </a:r>
            <a:r>
              <a:rPr lang="en-US" altLang="zh-CN" sz="2000">
                <a:latin typeface="Arial" charset="0"/>
                <a:ea typeface="宋体" charset="0"/>
                <a:cs typeface="宋体" charset="0"/>
              </a:rPr>
              <a:t>Finder</a:t>
            </a:r>
            <a:r>
              <a:rPr lang="zh-CN" altLang="en-US" sz="2000">
                <a:latin typeface="Arial" charset="0"/>
                <a:ea typeface="宋体" charset="0"/>
                <a:cs typeface="宋体" charset="0"/>
              </a:rPr>
              <a:t>可以看到很多软件</a:t>
            </a:r>
            <a:r>
              <a:rPr lang="zh-CN" sz="2000">
                <a:latin typeface="Arial" charset="0"/>
                <a:ea typeface="宋体" charset="0"/>
                <a:cs typeface="宋体" charset="0"/>
              </a:rPr>
              <a:t>，</a:t>
            </a:r>
            <a:r>
              <a:rPr lang="zh-CN" altLang="en-US" sz="2000">
                <a:latin typeface="Arial" charset="0"/>
                <a:ea typeface="宋体" charset="0"/>
                <a:cs typeface="宋体" charset="0"/>
              </a:rPr>
              <a:t>拖动软件图标到</a:t>
            </a:r>
            <a:r>
              <a:rPr lang="en-US" altLang="zh-CN" sz="2000">
                <a:latin typeface="Arial" charset="0"/>
                <a:ea typeface="宋体" charset="0"/>
                <a:cs typeface="宋体" charset="0"/>
              </a:rPr>
              <a:t>Dock</a:t>
            </a:r>
            <a:r>
              <a:rPr lang="zh-CN" altLang="en-US" sz="2000">
                <a:latin typeface="Arial" charset="0"/>
                <a:ea typeface="宋体" charset="0"/>
                <a:cs typeface="宋体" charset="0"/>
              </a:rPr>
              <a:t>上，然后松开鼠标即可</a:t>
            </a:r>
          </a:p>
        </p:txBody>
      </p:sp>
      <p:pic>
        <p:nvPicPr>
          <p:cNvPr id="310276" name="图片 2" descr="QQ20130604-2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375" y="2781300"/>
            <a:ext cx="5359400" cy="334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297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latin typeface="Arial Black" charset="0"/>
                <a:ea typeface="宋体" charset="0"/>
                <a:cs typeface="宋体" charset="0"/>
              </a:rPr>
              <a:t>删除</a:t>
            </a:r>
            <a:r>
              <a:rPr lang="en-US" altLang="zh-CN">
                <a:latin typeface="Arial Black" charset="0"/>
                <a:ea typeface="宋体" charset="0"/>
                <a:cs typeface="宋体" charset="0"/>
              </a:rPr>
              <a:t>Dock</a:t>
            </a:r>
            <a:r>
              <a:rPr lang="zh-CN" altLang="en-US">
                <a:latin typeface="Arial Black" charset="0"/>
                <a:ea typeface="宋体" charset="0"/>
                <a:cs typeface="宋体" charset="0"/>
              </a:rPr>
              <a:t>上的软件图标</a:t>
            </a:r>
          </a:p>
        </p:txBody>
      </p:sp>
      <p:sp>
        <p:nvSpPr>
          <p:cNvPr id="311298" name="页脚占位符 3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defRPr kumimoji="1" sz="28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r>
              <a:rPr kumimoji="0" lang="zh-CN" altLang="en-US" sz="1400"/>
              <a:t>北京传智播客教育 </a:t>
            </a:r>
            <a:r>
              <a:rPr kumimoji="0" lang="en-US" altLang="zh-CN" sz="1400"/>
              <a:t>www.itcast.cn</a:t>
            </a:r>
          </a:p>
        </p:txBody>
      </p:sp>
      <p:sp>
        <p:nvSpPr>
          <p:cNvPr id="311299" name="内容占位符 2"/>
          <p:cNvSpPr>
            <a:spLocks noGrp="1"/>
          </p:cNvSpPr>
          <p:nvPr>
            <p:ph idx="1"/>
          </p:nvPr>
        </p:nvSpPr>
        <p:spPr>
          <a:xfrm>
            <a:off x="250824" y="1844675"/>
            <a:ext cx="3745111" cy="433388"/>
          </a:xfrm>
        </p:spPr>
        <p:txBody>
          <a:bodyPr/>
          <a:lstStyle/>
          <a:p>
            <a:r>
              <a:rPr lang="zh-CN" altLang="en-US" sz="2000" dirty="0" smtClean="0">
                <a:latin typeface="Arial" charset="0"/>
                <a:ea typeface="宋体" charset="0"/>
                <a:cs typeface="宋体" charset="0"/>
              </a:rPr>
              <a:t>方式</a:t>
            </a:r>
            <a:r>
              <a:rPr lang="en-US" altLang="zh-CN" sz="2000" dirty="0" smtClean="0">
                <a:latin typeface="Arial" charset="0"/>
                <a:ea typeface="宋体" charset="0"/>
                <a:cs typeface="宋体" charset="0"/>
              </a:rPr>
              <a:t>1-</a:t>
            </a:r>
            <a:r>
              <a:rPr lang="zh-CN" altLang="en-US" sz="2000" dirty="0" smtClean="0">
                <a:latin typeface="Arial" charset="0"/>
                <a:ea typeface="宋体" charset="0"/>
                <a:cs typeface="宋体" charset="0"/>
              </a:rPr>
              <a:t>右击软件图标</a:t>
            </a:r>
            <a:endParaRPr lang="zh-CN" altLang="en-US" sz="2000" dirty="0">
              <a:latin typeface="Arial" charset="0"/>
              <a:ea typeface="宋体" charset="0"/>
              <a:cs typeface="宋体" charset="0"/>
            </a:endParaRPr>
          </a:p>
        </p:txBody>
      </p:sp>
      <p:pic>
        <p:nvPicPr>
          <p:cNvPr id="311300" name="图片 1" descr="QQ20130604-2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864" y="1916832"/>
            <a:ext cx="3959225" cy="2065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1301" name="内容占位符 2"/>
          <p:cNvSpPr txBox="1">
            <a:spLocks/>
          </p:cNvSpPr>
          <p:nvPr/>
        </p:nvSpPr>
        <p:spPr bwMode="auto">
          <a:xfrm>
            <a:off x="250825" y="4076700"/>
            <a:ext cx="8642350" cy="433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>
            <a:lvl1pPr marL="342900" indent="-342900">
              <a:defRPr kumimoji="1" sz="28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pPr eaLnBrk="0" hangingPunct="0">
              <a:spcBef>
                <a:spcPct val="20000"/>
              </a:spcBef>
              <a:buClr>
                <a:schemeClr val="tx1"/>
              </a:buClr>
              <a:buSzPct val="70000"/>
              <a:buFont typeface="Wingdings" charset="0"/>
              <a:buChar char="l"/>
            </a:pPr>
            <a:r>
              <a:rPr lang="zh-CN" altLang="en-US" sz="2000" dirty="0" smtClean="0"/>
              <a:t>方式</a:t>
            </a:r>
            <a:r>
              <a:rPr lang="en-US" altLang="zh-CN" sz="2000" dirty="0" smtClean="0"/>
              <a:t>2-</a:t>
            </a:r>
            <a:r>
              <a:rPr lang="zh-CN" altLang="en-US" sz="2000" dirty="0" smtClean="0"/>
              <a:t>将图标拖动到离</a:t>
            </a:r>
            <a:r>
              <a:rPr lang="en-US" altLang="zh-CN" sz="2000" dirty="0"/>
              <a:t>Dock</a:t>
            </a:r>
            <a:r>
              <a:rPr lang="zh-CN" altLang="en-US" sz="2000" dirty="0"/>
              <a:t>稍远的地方</a:t>
            </a:r>
          </a:p>
        </p:txBody>
      </p:sp>
      <p:pic>
        <p:nvPicPr>
          <p:cNvPr id="311302" name="图片 3" descr="QQ20130604-3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350" y="4508500"/>
            <a:ext cx="2808288" cy="198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39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Arial Black" charset="0"/>
                <a:ea typeface="宋体" charset="0"/>
                <a:cs typeface="宋体" charset="0"/>
              </a:rPr>
              <a:t>Safari</a:t>
            </a:r>
            <a:endParaRPr lang="en-US" altLang="zh-CN" dirty="0">
              <a:latin typeface="Arial Black" charset="0"/>
              <a:ea typeface="宋体" charset="0"/>
              <a:cs typeface="宋体" charset="0"/>
            </a:endParaRPr>
          </a:p>
        </p:txBody>
      </p:sp>
      <p:sp>
        <p:nvSpPr>
          <p:cNvPr id="315394" name="Content Placeholder 2"/>
          <p:cNvSpPr>
            <a:spLocks noGrp="1"/>
          </p:cNvSpPr>
          <p:nvPr>
            <p:ph idx="1"/>
          </p:nvPr>
        </p:nvSpPr>
        <p:spPr>
          <a:xfrm>
            <a:off x="755650" y="1989138"/>
            <a:ext cx="7696200" cy="503237"/>
          </a:xfrm>
        </p:spPr>
        <p:txBody>
          <a:bodyPr/>
          <a:lstStyle/>
          <a:p>
            <a:r>
              <a:rPr lang="en-US" altLang="zh-CN" sz="2000">
                <a:latin typeface="Arial" charset="0"/>
                <a:ea typeface="宋体" charset="0"/>
                <a:cs typeface="宋体" charset="0"/>
              </a:rPr>
              <a:t>Mac OS X</a:t>
            </a:r>
            <a:r>
              <a:rPr lang="zh-CN" altLang="en-US" sz="2000">
                <a:latin typeface="Arial" charset="0"/>
                <a:ea typeface="宋体" charset="0"/>
                <a:cs typeface="宋体" charset="0"/>
              </a:rPr>
              <a:t>下的网页浏览器</a:t>
            </a:r>
            <a:endParaRPr lang="en-US" altLang="zh-CN" sz="2000">
              <a:latin typeface="Arial" charset="0"/>
              <a:ea typeface="宋体" charset="0"/>
              <a:cs typeface="宋体" charset="0"/>
            </a:endParaRPr>
          </a:p>
        </p:txBody>
      </p:sp>
      <p:sp>
        <p:nvSpPr>
          <p:cNvPr id="315395" name="Footer Placeholder 3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defRPr kumimoji="1" sz="28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r>
              <a:rPr kumimoji="0" lang="zh-CN" altLang="en-US" sz="1400"/>
              <a:t>北京传智播客教育 </a:t>
            </a:r>
            <a:r>
              <a:rPr kumimoji="0" lang="en-US" altLang="zh-CN" sz="1400"/>
              <a:t>www.itcast.cn</a:t>
            </a:r>
          </a:p>
        </p:txBody>
      </p:sp>
      <p:pic>
        <p:nvPicPr>
          <p:cNvPr id="315396" name="Picture 4" descr="QQ20121130-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913" y="2636838"/>
            <a:ext cx="2108200" cy="191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5397" name="Content Placeholder 2"/>
          <p:cNvSpPr txBox="1">
            <a:spLocks/>
          </p:cNvSpPr>
          <p:nvPr/>
        </p:nvSpPr>
        <p:spPr bwMode="auto">
          <a:xfrm>
            <a:off x="755650" y="5013325"/>
            <a:ext cx="7993063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>
            <a:lvl1pPr marL="342900" indent="-342900">
              <a:defRPr kumimoji="1" sz="28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pPr eaLnBrk="0" hangingPunct="0">
              <a:spcBef>
                <a:spcPct val="20000"/>
              </a:spcBef>
              <a:buClr>
                <a:schemeClr val="tx1"/>
              </a:buClr>
              <a:buSzPct val="70000"/>
              <a:buFont typeface="Wingdings" charset="0"/>
              <a:buChar char="l"/>
            </a:pPr>
            <a:r>
              <a:rPr lang="zh-CN" altLang="en-US" sz="2000"/>
              <a:t>如果觉得不好用，可以去网上下载一个</a:t>
            </a:r>
            <a:r>
              <a:rPr lang="en-US" altLang="zh-CN" sz="2000"/>
              <a:t>Firefox</a:t>
            </a:r>
            <a:r>
              <a:rPr lang="zh-CN" altLang="en-US" sz="2000"/>
              <a:t>或者</a:t>
            </a:r>
            <a:r>
              <a:rPr lang="en-US" altLang="zh-CN" sz="2000"/>
              <a:t>Chrome</a:t>
            </a:r>
          </a:p>
        </p:txBody>
      </p:sp>
    </p:spTree>
    <p:extLst>
      <p:ext uri="{BB962C8B-B14F-4D97-AF65-F5344CB8AC3E}">
        <p14:creationId xmlns:p14="http://schemas.microsoft.com/office/powerpoint/2010/main" val="3033684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39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Arial Black" charset="0"/>
                <a:ea typeface="宋体" charset="0"/>
                <a:cs typeface="宋体" charset="0"/>
              </a:rPr>
              <a:t>Safari</a:t>
            </a:r>
            <a:r>
              <a:rPr lang="zh-CN" altLang="en-US" dirty="0" smtClean="0">
                <a:latin typeface="Arial Black" charset="0"/>
                <a:ea typeface="宋体" charset="0"/>
                <a:cs typeface="宋体" charset="0"/>
              </a:rPr>
              <a:t>添加书签</a:t>
            </a:r>
            <a:endParaRPr lang="en-US" altLang="zh-CN" dirty="0">
              <a:latin typeface="Arial Black" charset="0"/>
              <a:ea typeface="宋体" charset="0"/>
              <a:cs typeface="宋体" charset="0"/>
            </a:endParaRPr>
          </a:p>
        </p:txBody>
      </p:sp>
      <p:sp>
        <p:nvSpPr>
          <p:cNvPr id="315394" name="Content Placeholder 2"/>
          <p:cNvSpPr>
            <a:spLocks noGrp="1"/>
          </p:cNvSpPr>
          <p:nvPr>
            <p:ph idx="1"/>
          </p:nvPr>
        </p:nvSpPr>
        <p:spPr>
          <a:xfrm>
            <a:off x="755650" y="1844824"/>
            <a:ext cx="7696200" cy="503237"/>
          </a:xfrm>
        </p:spPr>
        <p:txBody>
          <a:bodyPr/>
          <a:lstStyle/>
          <a:p>
            <a:r>
              <a:rPr lang="zh-CN" altLang="en-US" sz="2000" dirty="0" smtClean="0">
                <a:latin typeface="Arial" charset="0"/>
                <a:ea typeface="宋体" charset="0"/>
                <a:cs typeface="宋体" charset="0"/>
              </a:rPr>
              <a:t>方式</a:t>
            </a:r>
            <a:r>
              <a:rPr lang="en-US" altLang="zh-CN" sz="2000" dirty="0" smtClean="0">
                <a:latin typeface="Arial" charset="0"/>
                <a:ea typeface="宋体" charset="0"/>
                <a:cs typeface="宋体" charset="0"/>
              </a:rPr>
              <a:t>1</a:t>
            </a:r>
            <a:endParaRPr lang="en-US" altLang="zh-CN" sz="2000" dirty="0">
              <a:latin typeface="Arial" charset="0"/>
              <a:ea typeface="宋体" charset="0"/>
              <a:cs typeface="宋体" charset="0"/>
            </a:endParaRPr>
          </a:p>
        </p:txBody>
      </p:sp>
      <p:sp>
        <p:nvSpPr>
          <p:cNvPr id="315395" name="Footer Placeholder 3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defRPr kumimoji="1" sz="28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r>
              <a:rPr kumimoji="0" lang="zh-CN" altLang="en-US" sz="1400"/>
              <a:t>北京传智播客教育 </a:t>
            </a:r>
            <a:r>
              <a:rPr kumimoji="0" lang="en-US" altLang="zh-CN" sz="1400"/>
              <a:t>www.itcast.cn</a:t>
            </a:r>
          </a:p>
        </p:txBody>
      </p:sp>
      <p:sp>
        <p:nvSpPr>
          <p:cNvPr id="315397" name="Content Placeholder 2"/>
          <p:cNvSpPr txBox="1">
            <a:spLocks/>
          </p:cNvSpPr>
          <p:nvPr/>
        </p:nvSpPr>
        <p:spPr bwMode="auto">
          <a:xfrm>
            <a:off x="755650" y="4869160"/>
            <a:ext cx="7993063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>
            <a:lvl1pPr marL="342900" indent="-342900">
              <a:defRPr kumimoji="1" sz="28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pPr eaLnBrk="0" hangingPunct="0">
              <a:spcBef>
                <a:spcPct val="20000"/>
              </a:spcBef>
              <a:buClr>
                <a:schemeClr val="tx1"/>
              </a:buClr>
              <a:buSzPct val="70000"/>
              <a:buFont typeface="Wingdings" charset="0"/>
              <a:buChar char="l"/>
            </a:pPr>
            <a:r>
              <a:rPr lang="zh-CN" altLang="en-US" sz="2000" dirty="0" smtClean="0"/>
              <a:t>方式</a:t>
            </a:r>
            <a:r>
              <a:rPr lang="en-US" altLang="zh-CN" sz="2000" dirty="0" smtClean="0"/>
              <a:t>2</a:t>
            </a:r>
            <a:r>
              <a:rPr lang="zh-CN" altLang="en-US" sz="2000" dirty="0"/>
              <a:t>-</a:t>
            </a:r>
            <a:r>
              <a:rPr lang="zh-CN" altLang="en-US" sz="2000" dirty="0" smtClean="0"/>
              <a:t>拖动网址图标到下面的书签栏</a:t>
            </a:r>
            <a:endParaRPr lang="en-US" altLang="zh-CN" sz="2000" dirty="0"/>
          </a:p>
        </p:txBody>
      </p:sp>
      <p:pic>
        <p:nvPicPr>
          <p:cNvPr id="2" name="图片 1" descr="QQ20130605-5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2276872"/>
            <a:ext cx="3670300" cy="2425700"/>
          </a:xfrm>
          <a:prstGeom prst="rect">
            <a:avLst/>
          </a:prstGeom>
        </p:spPr>
      </p:pic>
      <p:pic>
        <p:nvPicPr>
          <p:cNvPr id="3" name="图片 2" descr="QQ20130605-5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5321300"/>
            <a:ext cx="3429000" cy="153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281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985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kumimoji="0" lang="en-US">
                <a:latin typeface="Courier New" charset="0"/>
                <a:ea typeface="宋体" charset="0"/>
                <a:cs typeface="Courier New" charset="0"/>
              </a:rPr>
              <a:t>系统简介</a:t>
            </a:r>
            <a:endParaRPr kumimoji="0" lang="zh-CN" altLang="en-US">
              <a:latin typeface="Courier New" charset="0"/>
              <a:ea typeface="宋体" charset="0"/>
              <a:cs typeface="Courier New" charset="0"/>
            </a:endParaRPr>
          </a:p>
        </p:txBody>
      </p:sp>
      <p:sp>
        <p:nvSpPr>
          <p:cNvPr id="27650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469900" y="1989138"/>
            <a:ext cx="8280400" cy="4103687"/>
          </a:xfrm>
        </p:spPr>
        <p:txBody>
          <a:bodyPr/>
          <a:lstStyle/>
          <a:p>
            <a:pPr>
              <a:lnSpc>
                <a:spcPct val="80000"/>
              </a:lnSpc>
              <a:defRPr/>
            </a:pPr>
            <a:r>
              <a:rPr kumimoji="0" lang="zh-CN" altLang="en-US" dirty="0" smtClean="0">
                <a:latin typeface="+mn-ea"/>
                <a:cs typeface="宋体" charset="0"/>
              </a:rPr>
              <a:t>苹果公司专门为苹果电脑设计的操作系统</a:t>
            </a:r>
            <a:endParaRPr kumimoji="0" lang="zh-CN" altLang="en-US" dirty="0">
              <a:latin typeface="+mn-ea"/>
              <a:cs typeface="宋体" charset="0"/>
            </a:endParaRPr>
          </a:p>
          <a:p>
            <a:pPr>
              <a:lnSpc>
                <a:spcPct val="80000"/>
              </a:lnSpc>
              <a:buFont typeface="Wingdings" charset="0"/>
              <a:buNone/>
              <a:defRPr/>
            </a:pPr>
            <a:endParaRPr kumimoji="0" lang="zh-CN" altLang="en-US" dirty="0">
              <a:latin typeface="+mn-ea"/>
              <a:cs typeface="宋体" charset="0"/>
            </a:endParaRPr>
          </a:p>
          <a:p>
            <a:pPr>
              <a:lnSpc>
                <a:spcPct val="80000"/>
              </a:lnSpc>
              <a:defRPr/>
            </a:pPr>
            <a:r>
              <a:rPr kumimoji="0" lang="zh-CN" altLang="en-US" dirty="0">
                <a:latin typeface="+mn-ea"/>
                <a:cs typeface="宋体" charset="0"/>
              </a:rPr>
              <a:t>以坚如磐石的UNIX为基础， 既简单易用且功能强大</a:t>
            </a:r>
          </a:p>
          <a:p>
            <a:pPr>
              <a:lnSpc>
                <a:spcPct val="80000"/>
              </a:lnSpc>
              <a:buFont typeface="Wingdings" charset="0"/>
              <a:buNone/>
              <a:defRPr/>
            </a:pPr>
            <a:endParaRPr kumimoji="0" lang="zh-CN" altLang="en-US" dirty="0">
              <a:latin typeface="+mn-ea"/>
              <a:cs typeface="宋体" charset="0"/>
            </a:endParaRPr>
          </a:p>
          <a:p>
            <a:pPr>
              <a:lnSpc>
                <a:spcPct val="80000"/>
              </a:lnSpc>
              <a:defRPr/>
            </a:pPr>
            <a:r>
              <a:rPr kumimoji="0" lang="zh-CN" altLang="en-US" dirty="0">
                <a:latin typeface="+mn-ea"/>
                <a:cs typeface="宋体" charset="0"/>
              </a:rPr>
              <a:t>X 是一个罗马数字且正式的发音为 </a:t>
            </a:r>
            <a:r>
              <a:rPr kumimoji="0" lang="zh-CN" altLang="en-US" dirty="0" smtClean="0">
                <a:latin typeface="+mn-ea"/>
                <a:cs typeface="宋体" charset="0"/>
              </a:rPr>
              <a:t>“十”(</a:t>
            </a:r>
            <a:r>
              <a:rPr kumimoji="0" lang="zh-CN" altLang="en-US" dirty="0">
                <a:latin typeface="+mn-ea"/>
                <a:cs typeface="宋体" charset="0"/>
              </a:rPr>
              <a:t>ten)，接续了先前的Mac OS </a:t>
            </a:r>
            <a:r>
              <a:rPr kumimoji="0" lang="zh-CN" altLang="en-US" dirty="0" smtClean="0">
                <a:latin typeface="+mn-ea"/>
                <a:cs typeface="宋体" charset="0"/>
              </a:rPr>
              <a:t>8和 </a:t>
            </a:r>
            <a:r>
              <a:rPr kumimoji="0" lang="zh-CN" altLang="en-US" dirty="0">
                <a:latin typeface="+mn-ea"/>
                <a:cs typeface="宋体" charset="0"/>
              </a:rPr>
              <a:t>Mac OS </a:t>
            </a:r>
            <a:r>
              <a:rPr kumimoji="0" lang="zh-CN" altLang="en-US" dirty="0" smtClean="0">
                <a:latin typeface="+mn-ea"/>
                <a:cs typeface="宋体" charset="0"/>
              </a:rPr>
              <a:t>9的</a:t>
            </a:r>
            <a:r>
              <a:rPr kumimoji="0" lang="zh-CN" altLang="en-US" dirty="0">
                <a:latin typeface="+mn-ea"/>
                <a:cs typeface="宋体" charset="0"/>
              </a:rPr>
              <a:t>编号</a:t>
            </a:r>
          </a:p>
          <a:p>
            <a:pPr>
              <a:lnSpc>
                <a:spcPct val="80000"/>
              </a:lnSpc>
              <a:defRPr/>
            </a:pPr>
            <a:endParaRPr kumimoji="0" lang="zh-CN" altLang="en-US" dirty="0">
              <a:latin typeface="+mn-ea"/>
              <a:cs typeface="宋体" charset="0"/>
            </a:endParaRPr>
          </a:p>
          <a:p>
            <a:pPr>
              <a:lnSpc>
                <a:spcPct val="80000"/>
              </a:lnSpc>
              <a:defRPr/>
            </a:pPr>
            <a:r>
              <a:rPr kumimoji="0" lang="zh-CN" altLang="en-US" dirty="0">
                <a:latin typeface="+mn-ea"/>
                <a:cs typeface="宋体" charset="0"/>
              </a:rPr>
              <a:t>在此操作系统下，</a:t>
            </a:r>
            <a:r>
              <a:rPr kumimoji="0" lang="zh-CN" altLang="en-US" dirty="0" smtClean="0">
                <a:latin typeface="+mn-ea"/>
                <a:cs typeface="宋体" charset="0"/>
              </a:rPr>
              <a:t>可使用苹果提供的开发</a:t>
            </a:r>
            <a:r>
              <a:rPr kumimoji="0" lang="zh-CN" altLang="en-US" dirty="0">
                <a:latin typeface="+mn-ea"/>
                <a:cs typeface="宋体" charset="0"/>
              </a:rPr>
              <a:t>工具xcode开发Mac OS X和</a:t>
            </a:r>
            <a:r>
              <a:rPr kumimoji="0" lang="zh-CN" altLang="en-US" dirty="0" smtClean="0">
                <a:latin typeface="+mn-ea"/>
                <a:cs typeface="宋体" charset="0"/>
              </a:rPr>
              <a:t>i</a:t>
            </a:r>
            <a:r>
              <a:rPr kumimoji="0" lang="en-US" altLang="zh-CN" dirty="0" smtClean="0">
                <a:latin typeface="+mn-ea"/>
                <a:cs typeface="宋体" charset="0"/>
              </a:rPr>
              <a:t>OS</a:t>
            </a:r>
            <a:r>
              <a:rPr kumimoji="0" lang="zh-CN" altLang="en-US" dirty="0" smtClean="0">
                <a:latin typeface="+mn-ea"/>
                <a:cs typeface="宋体" charset="0"/>
              </a:rPr>
              <a:t>应用程序</a:t>
            </a:r>
            <a:endParaRPr kumimoji="0" lang="zh-CN" altLang="en-US" dirty="0">
              <a:latin typeface="+mn-ea"/>
              <a:cs typeface="宋体" charset="0"/>
            </a:endParaRPr>
          </a:p>
        </p:txBody>
      </p:sp>
      <p:sp>
        <p:nvSpPr>
          <p:cNvPr id="297987" name="页脚占位符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defRPr kumimoji="1" sz="28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r>
              <a:rPr kumimoji="0" lang="zh-CN" altLang="en-US" sz="1400" dirty="0"/>
              <a:t>北京传智播客教育 </a:t>
            </a:r>
            <a:r>
              <a:rPr kumimoji="0" lang="en-US" altLang="zh-CN" sz="1400" dirty="0"/>
              <a:t>www.itcast.cn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41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 Black" charset="0"/>
                <a:ea typeface="宋体" charset="0"/>
                <a:cs typeface="宋体" charset="0"/>
              </a:rPr>
              <a:t>活</a:t>
            </a:r>
            <a:r>
              <a:rPr lang="en-US" dirty="0">
                <a:latin typeface="Arial Black" charset="0"/>
                <a:ea typeface="宋体" charset="0"/>
                <a:cs typeface="宋体" charset="0"/>
              </a:rPr>
              <a:t>动监视器</a:t>
            </a:r>
          </a:p>
        </p:txBody>
      </p:sp>
      <p:sp>
        <p:nvSpPr>
          <p:cNvPr id="316418" name="Content Placeholder 2"/>
          <p:cNvSpPr>
            <a:spLocks noGrp="1"/>
          </p:cNvSpPr>
          <p:nvPr>
            <p:ph idx="1"/>
          </p:nvPr>
        </p:nvSpPr>
        <p:spPr>
          <a:xfrm>
            <a:off x="323528" y="1844825"/>
            <a:ext cx="8496944" cy="1224136"/>
          </a:xfrm>
        </p:spPr>
        <p:txBody>
          <a:bodyPr/>
          <a:lstStyle/>
          <a:p>
            <a:r>
              <a:rPr lang="zh-CN" altLang="en-US" sz="1800" dirty="0">
                <a:latin typeface="Arial" charset="0"/>
                <a:ea typeface="宋体" charset="0"/>
                <a:cs typeface="宋体" charset="0"/>
              </a:rPr>
              <a:t>相当于</a:t>
            </a:r>
            <a:r>
              <a:rPr lang="en-US" altLang="zh-CN" sz="1800" dirty="0">
                <a:latin typeface="Arial" charset="0"/>
                <a:ea typeface="宋体" charset="0"/>
                <a:cs typeface="宋体" charset="0"/>
              </a:rPr>
              <a:t>Windows</a:t>
            </a:r>
            <a:r>
              <a:rPr lang="zh-CN" altLang="en-US" sz="1800" dirty="0">
                <a:latin typeface="Arial" charset="0"/>
                <a:ea typeface="宋体" charset="0"/>
                <a:cs typeface="宋体" charset="0"/>
              </a:rPr>
              <a:t>的任务</a:t>
            </a:r>
            <a:r>
              <a:rPr lang="zh-CN" altLang="en-US" sz="1800" dirty="0" smtClean="0">
                <a:latin typeface="Arial" charset="0"/>
                <a:ea typeface="宋体" charset="0"/>
                <a:cs typeface="宋体" charset="0"/>
              </a:rPr>
              <a:t>管理器，可以用来停止程序、</a:t>
            </a:r>
            <a:r>
              <a:rPr lang="zh-CN" altLang="en-US" sz="1800" smtClean="0">
                <a:latin typeface="Arial" charset="0"/>
                <a:ea typeface="宋体" charset="0"/>
                <a:cs typeface="宋体" charset="0"/>
              </a:rPr>
              <a:t>查看每个程序占用的内存空间大小</a:t>
            </a:r>
            <a:endParaRPr lang="en-US" altLang="zh-CN" sz="1800" dirty="0">
              <a:latin typeface="Arial" charset="0"/>
              <a:ea typeface="宋体" charset="0"/>
              <a:cs typeface="宋体" charset="0"/>
            </a:endParaRPr>
          </a:p>
          <a:p>
            <a:r>
              <a:rPr lang="en-US" sz="1800" dirty="0">
                <a:latin typeface="Arial" charset="0"/>
                <a:ea typeface="宋体" charset="0"/>
                <a:cs typeface="宋体" charset="0"/>
              </a:rPr>
              <a:t>软件的位置：</a:t>
            </a:r>
            <a:r>
              <a:rPr lang="zh-CN" altLang="en-US" sz="1800" dirty="0">
                <a:latin typeface="Arial" charset="0"/>
                <a:ea typeface="宋体" charset="0"/>
                <a:cs typeface="宋体" charset="0"/>
              </a:rPr>
              <a:t>“</a:t>
            </a:r>
            <a:r>
              <a:rPr lang="en-US" altLang="zh-CN" sz="1800" dirty="0">
                <a:latin typeface="Arial" charset="0"/>
                <a:ea typeface="宋体" charset="0"/>
                <a:cs typeface="宋体" charset="0"/>
              </a:rPr>
              <a:t>Finder</a:t>
            </a:r>
            <a:r>
              <a:rPr lang="zh-CN" altLang="en-US" sz="1800" dirty="0">
                <a:latin typeface="Arial" charset="0"/>
                <a:ea typeface="宋体" charset="0"/>
                <a:cs typeface="宋体" charset="0"/>
              </a:rPr>
              <a:t>”</a:t>
            </a:r>
            <a:r>
              <a:rPr lang="zh-CN" sz="1800" dirty="0">
                <a:latin typeface="Arial" charset="0"/>
                <a:ea typeface="宋体" charset="0"/>
                <a:cs typeface="宋体" charset="0"/>
              </a:rPr>
              <a:t>-</a:t>
            </a:r>
            <a:r>
              <a:rPr lang="zh-CN" altLang="en-US" sz="1800" dirty="0">
                <a:latin typeface="Arial" charset="0"/>
                <a:ea typeface="宋体" charset="0"/>
                <a:cs typeface="宋体" charset="0"/>
              </a:rPr>
              <a:t>“应用程序”</a:t>
            </a:r>
            <a:r>
              <a:rPr lang="zh-CN" sz="1800" dirty="0">
                <a:latin typeface="Arial" charset="0"/>
                <a:ea typeface="宋体" charset="0"/>
                <a:cs typeface="宋体" charset="0"/>
              </a:rPr>
              <a:t>-</a:t>
            </a:r>
            <a:r>
              <a:rPr lang="zh-CN" altLang="en-US" sz="1800" dirty="0">
                <a:latin typeface="Arial" charset="0"/>
                <a:ea typeface="宋体" charset="0"/>
                <a:cs typeface="宋体" charset="0"/>
              </a:rPr>
              <a:t>“实用工具”</a:t>
            </a:r>
            <a:endParaRPr lang="en-US" altLang="zh-CN" sz="1800" dirty="0">
              <a:latin typeface="Arial" charset="0"/>
              <a:ea typeface="宋体" charset="0"/>
              <a:cs typeface="宋体" charset="0"/>
            </a:endParaRPr>
          </a:p>
          <a:p>
            <a:endParaRPr lang="en-US" altLang="zh-CN" sz="1800" dirty="0">
              <a:latin typeface="Arial" charset="0"/>
              <a:ea typeface="宋体" charset="0"/>
              <a:cs typeface="宋体" charset="0"/>
            </a:endParaRPr>
          </a:p>
        </p:txBody>
      </p:sp>
      <p:sp>
        <p:nvSpPr>
          <p:cNvPr id="316419" name="Footer Placeholder 3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defRPr kumimoji="1" sz="28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r>
              <a:rPr kumimoji="0" lang="zh-CN" altLang="en-US" sz="1400"/>
              <a:t>北京传智播客教育 </a:t>
            </a:r>
            <a:r>
              <a:rPr kumimoji="0" lang="en-US" altLang="zh-CN" sz="1400"/>
              <a:t>www.itcast.cn</a:t>
            </a:r>
          </a:p>
        </p:txBody>
      </p:sp>
      <p:pic>
        <p:nvPicPr>
          <p:cNvPr id="316420" name="Picture 4" descr="QQ20121130-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675" y="3573463"/>
            <a:ext cx="1752600" cy="177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21038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4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 Black" charset="0"/>
                <a:ea typeface="宋体" charset="0"/>
                <a:cs typeface="宋体" charset="0"/>
              </a:rPr>
              <a:t>终</a:t>
            </a:r>
            <a:r>
              <a:rPr lang="en-US" dirty="0">
                <a:latin typeface="Arial Black" charset="0"/>
                <a:ea typeface="宋体" charset="0"/>
                <a:cs typeface="宋体" charset="0"/>
              </a:rPr>
              <a:t>端</a:t>
            </a:r>
          </a:p>
        </p:txBody>
      </p:sp>
      <p:sp>
        <p:nvSpPr>
          <p:cNvPr id="317442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000" dirty="0">
                <a:latin typeface="Arial" charset="0"/>
                <a:ea typeface="宋体" charset="0"/>
                <a:cs typeface="宋体" charset="0"/>
              </a:rPr>
              <a:t>相当于</a:t>
            </a:r>
            <a:r>
              <a:rPr lang="en-US" altLang="zh-CN" sz="2000" dirty="0">
                <a:latin typeface="Arial" charset="0"/>
                <a:ea typeface="宋体" charset="0"/>
                <a:cs typeface="宋体" charset="0"/>
              </a:rPr>
              <a:t>Windows</a:t>
            </a:r>
            <a:r>
              <a:rPr lang="zh-CN" altLang="en-US" sz="2000" dirty="0">
                <a:latin typeface="Arial" charset="0"/>
                <a:ea typeface="宋体" charset="0"/>
                <a:cs typeface="宋体" charset="0"/>
              </a:rPr>
              <a:t>种的命令行</a:t>
            </a:r>
            <a:r>
              <a:rPr lang="en-US" altLang="zh-CN" sz="2000" dirty="0">
                <a:latin typeface="Arial" charset="0"/>
                <a:ea typeface="宋体" charset="0"/>
                <a:cs typeface="宋体" charset="0"/>
              </a:rPr>
              <a:t>(cmd)</a:t>
            </a:r>
          </a:p>
          <a:p>
            <a:r>
              <a:rPr lang="zh-CN" altLang="en-US" sz="2000" dirty="0" smtClean="0">
                <a:latin typeface="Arial" charset="0"/>
                <a:ea typeface="宋体" charset="0"/>
                <a:cs typeface="宋体" charset="0"/>
              </a:rPr>
              <a:t>可以在这里输入一些指令，间接操作</a:t>
            </a:r>
            <a:r>
              <a:rPr lang="en-US" altLang="zh-CN" sz="2000" dirty="0" smtClean="0">
                <a:latin typeface="Arial" charset="0"/>
                <a:ea typeface="宋体" charset="0"/>
                <a:cs typeface="宋体" charset="0"/>
              </a:rPr>
              <a:t>Mac</a:t>
            </a:r>
            <a:r>
              <a:rPr lang="zh-CN" altLang="en-US" sz="2000" dirty="0" smtClean="0">
                <a:latin typeface="Arial" charset="0"/>
                <a:ea typeface="宋体" charset="0"/>
                <a:cs typeface="宋体" charset="0"/>
              </a:rPr>
              <a:t>系统</a:t>
            </a:r>
            <a:endParaRPr lang="en-US" altLang="zh-CN" sz="2000" dirty="0">
              <a:latin typeface="Arial" charset="0"/>
              <a:ea typeface="宋体" charset="0"/>
              <a:cs typeface="宋体" charset="0"/>
            </a:endParaRPr>
          </a:p>
          <a:p>
            <a:r>
              <a:rPr lang="en-US" sz="2000" dirty="0">
                <a:latin typeface="Arial" charset="0"/>
                <a:ea typeface="宋体" charset="0"/>
                <a:cs typeface="宋体" charset="0"/>
              </a:rPr>
              <a:t>软件的位置：</a:t>
            </a:r>
            <a:r>
              <a:rPr lang="zh-CN" altLang="en-US" sz="2000" dirty="0">
                <a:latin typeface="Arial" charset="0"/>
                <a:ea typeface="宋体" charset="0"/>
                <a:cs typeface="宋体" charset="0"/>
              </a:rPr>
              <a:t>“</a:t>
            </a:r>
            <a:r>
              <a:rPr lang="en-US" altLang="zh-CN" sz="2000" dirty="0">
                <a:latin typeface="Arial" charset="0"/>
                <a:ea typeface="宋体" charset="0"/>
                <a:cs typeface="宋体" charset="0"/>
              </a:rPr>
              <a:t>Finder</a:t>
            </a:r>
            <a:r>
              <a:rPr lang="zh-CN" altLang="en-US" sz="2000" dirty="0">
                <a:latin typeface="Arial" charset="0"/>
                <a:ea typeface="宋体" charset="0"/>
                <a:cs typeface="宋体" charset="0"/>
              </a:rPr>
              <a:t>”</a:t>
            </a:r>
            <a:r>
              <a:rPr lang="zh-CN" sz="2000" dirty="0">
                <a:latin typeface="Arial" charset="0"/>
                <a:ea typeface="宋体" charset="0"/>
                <a:cs typeface="宋体" charset="0"/>
              </a:rPr>
              <a:t>-</a:t>
            </a:r>
            <a:r>
              <a:rPr lang="zh-CN" altLang="en-US" sz="2000" dirty="0">
                <a:latin typeface="Arial" charset="0"/>
                <a:ea typeface="宋体" charset="0"/>
                <a:cs typeface="宋体" charset="0"/>
              </a:rPr>
              <a:t>“应用程序”</a:t>
            </a:r>
            <a:r>
              <a:rPr lang="zh-CN" sz="2000" dirty="0">
                <a:latin typeface="Arial" charset="0"/>
                <a:ea typeface="宋体" charset="0"/>
                <a:cs typeface="宋体" charset="0"/>
              </a:rPr>
              <a:t>-</a:t>
            </a:r>
            <a:r>
              <a:rPr lang="zh-CN" altLang="en-US" sz="2000" dirty="0">
                <a:latin typeface="Arial" charset="0"/>
                <a:ea typeface="宋体" charset="0"/>
                <a:cs typeface="宋体" charset="0"/>
              </a:rPr>
              <a:t>“实用工具”</a:t>
            </a:r>
            <a:endParaRPr lang="en-US" altLang="zh-CN" sz="2000" dirty="0">
              <a:latin typeface="Arial" charset="0"/>
              <a:ea typeface="宋体" charset="0"/>
              <a:cs typeface="宋体" charset="0"/>
            </a:endParaRPr>
          </a:p>
          <a:p>
            <a:endParaRPr lang="en-US" altLang="zh-CN" sz="2000" dirty="0">
              <a:latin typeface="Arial" charset="0"/>
              <a:ea typeface="宋体" charset="0"/>
              <a:cs typeface="宋体" charset="0"/>
            </a:endParaRPr>
          </a:p>
        </p:txBody>
      </p:sp>
      <p:sp>
        <p:nvSpPr>
          <p:cNvPr id="317443" name="Footer Placeholder 3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defRPr kumimoji="1" sz="28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r>
              <a:rPr kumimoji="0" lang="zh-CN" altLang="en-US" sz="1400"/>
              <a:t>北京传智播客教育 </a:t>
            </a:r>
            <a:r>
              <a:rPr kumimoji="0" lang="en-US" altLang="zh-CN" sz="1400"/>
              <a:t>www.itcast.cn</a:t>
            </a:r>
          </a:p>
        </p:txBody>
      </p:sp>
      <p:pic>
        <p:nvPicPr>
          <p:cNvPr id="317444" name="Picture 4" descr="QQ20121130-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238" y="4005263"/>
            <a:ext cx="1739900" cy="181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33648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801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latin typeface="Courier New" charset="0"/>
                <a:ea typeface="宋体" charset="0"/>
                <a:cs typeface="宋体" charset="0"/>
              </a:rPr>
              <a:t>废纸篓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23850" y="1916113"/>
            <a:ext cx="8280400" cy="360759"/>
          </a:xfrm>
        </p:spPr>
        <p:txBody>
          <a:bodyPr/>
          <a:lstStyle/>
          <a:p>
            <a:pPr>
              <a:defRPr/>
            </a:pPr>
            <a:r>
              <a:rPr lang="zh-CN" altLang="en-US" sz="2000" dirty="0" smtClean="0">
                <a:latin typeface="+mn-ea"/>
              </a:rPr>
              <a:t>废纸篓相当于</a:t>
            </a:r>
            <a:r>
              <a:rPr lang="en-US" altLang="zh-CN" sz="2000" dirty="0" smtClean="0">
                <a:latin typeface="+mn-ea"/>
              </a:rPr>
              <a:t>Windows</a:t>
            </a:r>
            <a:r>
              <a:rPr lang="zh-CN" altLang="en-US" sz="2000" dirty="0" smtClean="0">
                <a:latin typeface="+mn-ea"/>
              </a:rPr>
              <a:t>中的“回收站”，在</a:t>
            </a:r>
            <a:r>
              <a:rPr lang="en-US" altLang="zh-CN" sz="2000" dirty="0" smtClean="0">
                <a:latin typeface="+mn-ea"/>
              </a:rPr>
              <a:t>Dock</a:t>
            </a:r>
            <a:r>
              <a:rPr lang="zh-CN" altLang="en-US" sz="2000" dirty="0" smtClean="0">
                <a:latin typeface="+mn-ea"/>
              </a:rPr>
              <a:t>的最右边</a:t>
            </a:r>
            <a:endParaRPr lang="zh-CN" altLang="en-US" sz="2000" dirty="0">
              <a:latin typeface="+mn-ea"/>
            </a:endParaRPr>
          </a:p>
        </p:txBody>
      </p:sp>
      <p:pic>
        <p:nvPicPr>
          <p:cNvPr id="588803" name="图片 3" descr="QQ20130604-3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2636912"/>
            <a:ext cx="1536700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内容占位符 2"/>
          <p:cNvSpPr txBox="1">
            <a:spLocks/>
          </p:cNvSpPr>
          <p:nvPr/>
        </p:nvSpPr>
        <p:spPr bwMode="auto">
          <a:xfrm>
            <a:off x="467544" y="4869160"/>
            <a:ext cx="8280400" cy="12241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" charset="0"/>
              <a:buChar char="l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50000"/>
              <a:buChar char="•"/>
              <a:defRPr kumimoji="1"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50000"/>
              <a:buChar char="•"/>
              <a:defRPr kumimoji="1" sz="22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50000"/>
              <a:buChar char="•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zh-CN" altLang="en-US" sz="2000" dirty="0" smtClean="0">
                <a:latin typeface="+mn-ea"/>
              </a:rPr>
              <a:t>删除文件</a:t>
            </a:r>
            <a:r>
              <a:rPr lang="en-US" altLang="zh-CN" sz="2000" dirty="0" smtClean="0">
                <a:latin typeface="+mn-ea"/>
              </a:rPr>
              <a:t>\</a:t>
            </a:r>
            <a:r>
              <a:rPr lang="zh-CN" altLang="en-US" sz="2000" dirty="0" smtClean="0">
                <a:latin typeface="+mn-ea"/>
              </a:rPr>
              <a:t>文件夹到废纸篓有</a:t>
            </a:r>
            <a:r>
              <a:rPr lang="en-US" altLang="zh-CN" sz="2000" dirty="0" smtClean="0">
                <a:latin typeface="+mn-ea"/>
              </a:rPr>
              <a:t>2</a:t>
            </a:r>
            <a:r>
              <a:rPr lang="zh-CN" altLang="en-US" sz="2000" dirty="0" smtClean="0">
                <a:latin typeface="+mn-ea"/>
              </a:rPr>
              <a:t>种方式：</a:t>
            </a:r>
            <a:endParaRPr lang="en-US" altLang="zh-CN" sz="2000" dirty="0" smtClean="0">
              <a:latin typeface="+mn-ea"/>
            </a:endParaRPr>
          </a:p>
          <a:p>
            <a:pPr>
              <a:buFont typeface="Wingdings" charset="2"/>
              <a:buChar char="u"/>
              <a:defRPr/>
            </a:pPr>
            <a:r>
              <a:rPr lang="zh-CN" altLang="en-US" sz="2000" dirty="0" smtClean="0">
                <a:latin typeface="+mn-ea"/>
              </a:rPr>
              <a:t>方式</a:t>
            </a:r>
            <a:r>
              <a:rPr lang="en-US" altLang="zh-CN" sz="2000" dirty="0" smtClean="0">
                <a:latin typeface="+mn-ea"/>
              </a:rPr>
              <a:t>1-</a:t>
            </a:r>
            <a:r>
              <a:rPr lang="zh-CN" altLang="en-US" sz="2000" dirty="0" smtClean="0">
                <a:latin typeface="+mn-ea"/>
              </a:rPr>
              <a:t>右击文件</a:t>
            </a:r>
            <a:r>
              <a:rPr lang="en-US" altLang="zh-CN" sz="2000" dirty="0" smtClean="0">
                <a:latin typeface="+mn-ea"/>
              </a:rPr>
              <a:t>\</a:t>
            </a:r>
            <a:r>
              <a:rPr lang="zh-CN" altLang="en-US" sz="2000" dirty="0" smtClean="0">
                <a:latin typeface="+mn-ea"/>
              </a:rPr>
              <a:t>文件夹，选择“移动到废纸篓”</a:t>
            </a:r>
            <a:endParaRPr lang="en-US" altLang="zh-CN" sz="2000" dirty="0" smtClean="0">
              <a:latin typeface="+mn-ea"/>
            </a:endParaRPr>
          </a:p>
          <a:p>
            <a:pPr>
              <a:buFont typeface="Wingdings" charset="2"/>
              <a:buChar char="u"/>
              <a:defRPr/>
            </a:pPr>
            <a:r>
              <a:rPr lang="zh-CN" altLang="en-US" sz="2000" dirty="0" smtClean="0">
                <a:latin typeface="+mn-ea"/>
              </a:rPr>
              <a:t>方式</a:t>
            </a:r>
            <a:r>
              <a:rPr lang="en-US" altLang="zh-CN" sz="2000" dirty="0" smtClean="0">
                <a:latin typeface="+mn-ea"/>
              </a:rPr>
              <a:t>2-</a:t>
            </a:r>
            <a:r>
              <a:rPr lang="zh-CN" altLang="en-US" sz="2000" dirty="0" smtClean="0">
                <a:latin typeface="+mn-ea"/>
              </a:rPr>
              <a:t>直接将文件</a:t>
            </a:r>
            <a:r>
              <a:rPr lang="en-US" altLang="zh-CN" sz="2000" dirty="0" smtClean="0">
                <a:latin typeface="+mn-ea"/>
              </a:rPr>
              <a:t>\</a:t>
            </a:r>
            <a:r>
              <a:rPr lang="zh-CN" altLang="en-US" sz="2000" dirty="0" smtClean="0">
                <a:latin typeface="+mn-ea"/>
              </a:rPr>
              <a:t>文件夹拖动到</a:t>
            </a:r>
            <a:r>
              <a:rPr lang="en-US" altLang="zh-CN" sz="2000" dirty="0" smtClean="0">
                <a:latin typeface="+mn-ea"/>
              </a:rPr>
              <a:t>Dock</a:t>
            </a:r>
            <a:r>
              <a:rPr lang="zh-CN" altLang="en-US" sz="2000" dirty="0" smtClean="0">
                <a:latin typeface="+mn-ea"/>
              </a:rPr>
              <a:t>右下角的废纸篓图标上</a:t>
            </a:r>
            <a:endParaRPr lang="zh-CN" altLang="en-US" sz="2000" dirty="0">
              <a:latin typeface="+mn-ea"/>
            </a:endParaRPr>
          </a:p>
        </p:txBody>
      </p:sp>
      <p:sp>
        <p:nvSpPr>
          <p:cNvPr id="6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352800" y="6403975"/>
            <a:ext cx="2895600" cy="457200"/>
          </a:xfrm>
          <a:noFill/>
        </p:spPr>
        <p:txBody>
          <a:bodyPr/>
          <a:lstStyle>
            <a:lvl1pPr>
              <a:defRPr kumimoji="1" sz="28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r>
              <a:rPr kumimoji="0" lang="zh-CN" altLang="en-US" sz="1400" dirty="0"/>
              <a:t>北京传智播客教育 </a:t>
            </a:r>
            <a:r>
              <a:rPr kumimoji="0" lang="en-US" altLang="zh-CN" sz="1400" dirty="0"/>
              <a:t>www.itcast.cn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偏好</a:t>
            </a:r>
            <a:r>
              <a:rPr kumimoji="1" lang="zh-CN" altLang="en-US" dirty="0" smtClean="0"/>
              <a:t>设置</a:t>
            </a:r>
            <a:endParaRPr kumimoji="1" lang="zh-CN" altLang="en-US" dirty="0"/>
          </a:p>
        </p:txBody>
      </p:sp>
      <p:pic>
        <p:nvPicPr>
          <p:cNvPr id="4" name="图片 3" descr="QQ20130605-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2636912"/>
            <a:ext cx="2592288" cy="1149088"/>
          </a:xfrm>
          <a:prstGeom prst="rect">
            <a:avLst/>
          </a:prstGeom>
        </p:spPr>
      </p:pic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323850" y="1916113"/>
            <a:ext cx="8280400" cy="720799"/>
          </a:xfrm>
        </p:spPr>
        <p:txBody>
          <a:bodyPr/>
          <a:lstStyle/>
          <a:p>
            <a:pPr>
              <a:defRPr/>
            </a:pPr>
            <a:r>
              <a:rPr lang="zh-CN" altLang="en-US" sz="1800" dirty="0" smtClean="0">
                <a:latin typeface="+mn-ea"/>
              </a:rPr>
              <a:t>相当于</a:t>
            </a:r>
            <a:r>
              <a:rPr lang="en-US" altLang="zh-CN" sz="1800" dirty="0" smtClean="0">
                <a:latin typeface="+mn-ea"/>
              </a:rPr>
              <a:t>Windows</a:t>
            </a:r>
            <a:r>
              <a:rPr lang="zh-CN" altLang="en-US" sz="1800" dirty="0" smtClean="0">
                <a:latin typeface="+mn-ea"/>
              </a:rPr>
              <a:t>中的“系统面板”，很多</a:t>
            </a:r>
            <a:r>
              <a:rPr lang="en-US" altLang="zh-CN" sz="1800" dirty="0" smtClean="0">
                <a:latin typeface="+mn-ea"/>
              </a:rPr>
              <a:t>Mac</a:t>
            </a:r>
            <a:r>
              <a:rPr lang="zh-CN" altLang="en-US" sz="1800" dirty="0" smtClean="0">
                <a:latin typeface="+mn-ea"/>
              </a:rPr>
              <a:t>的常用设置都在这里，比如键盘、鼠标、触摸板、网络设置等</a:t>
            </a:r>
            <a:endParaRPr lang="zh-CN" altLang="en-US" sz="1800" dirty="0">
              <a:latin typeface="+mn-ea"/>
            </a:endParaRPr>
          </a:p>
        </p:txBody>
      </p:sp>
      <p:pic>
        <p:nvPicPr>
          <p:cNvPr id="3" name="图片 2" descr="QQ20130605-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816" y="2636911"/>
            <a:ext cx="6228184" cy="3981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990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369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latin typeface="Arial Black" charset="0"/>
                <a:ea typeface="宋体" charset="0"/>
                <a:cs typeface="宋体" charset="0"/>
              </a:rPr>
              <a:t>常用快捷键</a:t>
            </a:r>
          </a:p>
        </p:txBody>
      </p:sp>
      <p:sp>
        <p:nvSpPr>
          <p:cNvPr id="314370" name="内容占位符 2"/>
          <p:cNvSpPr>
            <a:spLocks noGrp="1"/>
          </p:cNvSpPr>
          <p:nvPr>
            <p:ph idx="1"/>
          </p:nvPr>
        </p:nvSpPr>
        <p:spPr>
          <a:xfrm>
            <a:off x="539552" y="1844824"/>
            <a:ext cx="8136904" cy="4243239"/>
          </a:xfrm>
        </p:spPr>
        <p:txBody>
          <a:bodyPr/>
          <a:lstStyle/>
          <a:p>
            <a:pPr>
              <a:buFont typeface="Wingdings" charset="2"/>
              <a:buChar char="l"/>
            </a:pPr>
            <a:r>
              <a:rPr lang="zh-CN" altLang="en-US" sz="1800" dirty="0" smtClean="0">
                <a:latin typeface="Arial" charset="0"/>
                <a:ea typeface="宋体" charset="0"/>
                <a:cs typeface="宋体" charset="0"/>
              </a:rPr>
              <a:t>文件操作</a:t>
            </a:r>
            <a:endParaRPr lang="en-US" altLang="zh-CN" sz="1800" dirty="0" smtClean="0">
              <a:latin typeface="Arial" charset="0"/>
              <a:ea typeface="宋体" charset="0"/>
              <a:cs typeface="宋体" charset="0"/>
            </a:endParaRPr>
          </a:p>
          <a:p>
            <a:pPr>
              <a:buFont typeface="Wingdings" charset="2"/>
              <a:buChar char="u"/>
            </a:pPr>
            <a:r>
              <a:rPr lang="zh-CN" altLang="en-US" sz="1800" dirty="0" smtClean="0">
                <a:latin typeface="Arial" charset="0"/>
                <a:ea typeface="宋体" charset="0"/>
                <a:cs typeface="宋体" charset="0"/>
              </a:rPr>
              <a:t>复制</a:t>
            </a:r>
            <a:r>
              <a:rPr lang="zh-CN" altLang="en-US" sz="1800" dirty="0">
                <a:latin typeface="Arial" charset="0"/>
                <a:ea typeface="宋体" charset="0"/>
                <a:cs typeface="宋体" charset="0"/>
              </a:rPr>
              <a:t>：</a:t>
            </a:r>
            <a:r>
              <a:rPr lang="en-US" altLang="zh-CN" sz="1800" dirty="0" smtClean="0">
                <a:latin typeface="Arial" charset="0"/>
                <a:ea typeface="宋体" charset="0"/>
                <a:cs typeface="宋体" charset="0"/>
              </a:rPr>
              <a:t>Command + C   </a:t>
            </a:r>
            <a:endParaRPr lang="en-US" altLang="zh-CN" sz="1800" dirty="0">
              <a:latin typeface="Arial" charset="0"/>
              <a:ea typeface="宋体" charset="0"/>
              <a:cs typeface="宋体" charset="0"/>
            </a:endParaRPr>
          </a:p>
          <a:p>
            <a:pPr>
              <a:buFont typeface="Wingdings" charset="2"/>
              <a:buChar char="u"/>
            </a:pPr>
            <a:r>
              <a:rPr lang="zh-CN" altLang="en-US" sz="1800" dirty="0">
                <a:latin typeface="Arial" charset="0"/>
                <a:ea typeface="宋体" charset="0"/>
                <a:cs typeface="宋体" charset="0"/>
              </a:rPr>
              <a:t>粘贴：</a:t>
            </a:r>
            <a:r>
              <a:rPr lang="en-US" altLang="zh-CN" sz="1800" dirty="0" smtClean="0">
                <a:latin typeface="Arial" charset="0"/>
                <a:ea typeface="宋体" charset="0"/>
                <a:cs typeface="宋体" charset="0"/>
              </a:rPr>
              <a:t>Command + V</a:t>
            </a:r>
            <a:endParaRPr lang="en-US" altLang="zh-CN" sz="1800" dirty="0">
              <a:latin typeface="Arial" charset="0"/>
              <a:ea typeface="宋体" charset="0"/>
              <a:cs typeface="宋体" charset="0"/>
            </a:endParaRPr>
          </a:p>
          <a:p>
            <a:pPr>
              <a:buFont typeface="Wingdings" charset="2"/>
              <a:buChar char="u"/>
            </a:pPr>
            <a:r>
              <a:rPr lang="zh-CN" altLang="en-US" sz="1800" dirty="0">
                <a:latin typeface="Arial" charset="0"/>
                <a:ea typeface="宋体" charset="0"/>
                <a:cs typeface="宋体" charset="0"/>
              </a:rPr>
              <a:t>回退：</a:t>
            </a:r>
            <a:r>
              <a:rPr lang="en-US" altLang="zh-CN" sz="1800" dirty="0" smtClean="0">
                <a:latin typeface="Arial" charset="0"/>
                <a:ea typeface="宋体" charset="0"/>
                <a:cs typeface="宋体" charset="0"/>
              </a:rPr>
              <a:t>Command + Z</a:t>
            </a:r>
            <a:endParaRPr lang="en-US" altLang="zh-CN" sz="1800" dirty="0">
              <a:latin typeface="Arial" charset="0"/>
              <a:ea typeface="宋体" charset="0"/>
              <a:cs typeface="宋体" charset="0"/>
            </a:endParaRPr>
          </a:p>
          <a:p>
            <a:pPr>
              <a:buFont typeface="Wingdings" charset="2"/>
              <a:buChar char="u"/>
            </a:pPr>
            <a:r>
              <a:rPr lang="zh-CN" altLang="en-US" sz="1800" dirty="0">
                <a:latin typeface="Arial" charset="0"/>
                <a:ea typeface="宋体" charset="0"/>
                <a:cs typeface="宋体" charset="0"/>
              </a:rPr>
              <a:t>保存：</a:t>
            </a:r>
            <a:r>
              <a:rPr lang="en-US" altLang="zh-CN" sz="1800" dirty="0" smtClean="0">
                <a:latin typeface="Arial" charset="0"/>
                <a:ea typeface="宋体" charset="0"/>
                <a:cs typeface="宋体" charset="0"/>
              </a:rPr>
              <a:t>Command + S</a:t>
            </a:r>
          </a:p>
          <a:p>
            <a:pPr>
              <a:buFont typeface="Wingdings" charset="2"/>
              <a:buChar char="u"/>
            </a:pPr>
            <a:endParaRPr lang="en-US" altLang="zh-CN" sz="1800" dirty="0">
              <a:latin typeface="Arial" charset="0"/>
              <a:ea typeface="宋体" charset="0"/>
              <a:cs typeface="宋体" charset="0"/>
            </a:endParaRPr>
          </a:p>
          <a:p>
            <a:pPr>
              <a:buFont typeface="Wingdings" charset="2"/>
              <a:buChar char="l"/>
            </a:pPr>
            <a:r>
              <a:rPr lang="zh-CN" altLang="en-US" sz="1800" dirty="0" smtClean="0">
                <a:latin typeface="Arial" charset="0"/>
                <a:ea typeface="宋体" charset="0"/>
                <a:cs typeface="宋体" charset="0"/>
              </a:rPr>
              <a:t>窗口操作</a:t>
            </a:r>
            <a:endParaRPr lang="en-US" altLang="zh-CN" sz="1800" dirty="0">
              <a:latin typeface="Arial" charset="0"/>
              <a:ea typeface="宋体" charset="0"/>
              <a:cs typeface="宋体" charset="0"/>
            </a:endParaRPr>
          </a:p>
          <a:p>
            <a:pPr>
              <a:buFont typeface="Wingdings" charset="2"/>
              <a:buChar char="u"/>
            </a:pPr>
            <a:r>
              <a:rPr lang="zh-CN" altLang="en-US" sz="1800" dirty="0">
                <a:latin typeface="Arial" charset="0"/>
                <a:ea typeface="宋体" charset="0"/>
                <a:cs typeface="宋体" charset="0"/>
              </a:rPr>
              <a:t>关闭窗口：</a:t>
            </a:r>
            <a:r>
              <a:rPr lang="en-US" altLang="zh-CN" sz="1800" dirty="0" smtClean="0">
                <a:latin typeface="Arial" charset="0"/>
                <a:ea typeface="宋体" charset="0"/>
                <a:cs typeface="宋体" charset="0"/>
              </a:rPr>
              <a:t>Command + W</a:t>
            </a:r>
            <a:endParaRPr lang="en-US" altLang="zh-CN" sz="1800" dirty="0">
              <a:latin typeface="Arial" charset="0"/>
              <a:ea typeface="宋体" charset="0"/>
              <a:cs typeface="宋体" charset="0"/>
            </a:endParaRPr>
          </a:p>
          <a:p>
            <a:pPr>
              <a:buFont typeface="Wingdings" charset="2"/>
              <a:buChar char="u"/>
            </a:pPr>
            <a:r>
              <a:rPr lang="zh-CN" altLang="en-US" sz="1800" dirty="0">
                <a:latin typeface="Arial" charset="0"/>
                <a:ea typeface="宋体" charset="0"/>
                <a:cs typeface="宋体" charset="0"/>
              </a:rPr>
              <a:t>退出程序：</a:t>
            </a:r>
            <a:r>
              <a:rPr lang="en-US" altLang="zh-CN" sz="1800" dirty="0" smtClean="0">
                <a:latin typeface="Arial" charset="0"/>
                <a:ea typeface="宋体" charset="0"/>
                <a:cs typeface="宋体" charset="0"/>
              </a:rPr>
              <a:t>Command + Q</a:t>
            </a:r>
          </a:p>
          <a:p>
            <a:pPr>
              <a:buFont typeface="Wingdings" charset="2"/>
              <a:buChar char="u"/>
            </a:pPr>
            <a:r>
              <a:rPr lang="zh-CN" altLang="en-US" sz="1800" dirty="0" smtClean="0">
                <a:latin typeface="Arial" charset="0"/>
                <a:ea typeface="宋体" charset="0"/>
                <a:cs typeface="宋体" charset="0"/>
              </a:rPr>
              <a:t>管理多个桌面：</a:t>
            </a:r>
            <a:r>
              <a:rPr lang="en-US" altLang="zh-CN" sz="1800" dirty="0" smtClean="0">
                <a:latin typeface="Arial" charset="0"/>
                <a:ea typeface="宋体" charset="0"/>
                <a:cs typeface="宋体" charset="0"/>
              </a:rPr>
              <a:t>Ctrl + ↑</a:t>
            </a:r>
          </a:p>
          <a:p>
            <a:pPr>
              <a:buFont typeface="Wingdings" charset="2"/>
              <a:buChar char="u"/>
            </a:pPr>
            <a:r>
              <a:rPr lang="zh-CN" altLang="en-US" sz="1800" dirty="0" smtClean="0">
                <a:latin typeface="Arial" charset="0"/>
                <a:ea typeface="宋体" charset="0"/>
                <a:cs typeface="宋体" charset="0"/>
              </a:rPr>
              <a:t>切换程序窗口：</a:t>
            </a:r>
            <a:r>
              <a:rPr lang="en-US" altLang="zh-CN" sz="1800" dirty="0" smtClean="0">
                <a:latin typeface="Arial" charset="0"/>
                <a:ea typeface="宋体" charset="0"/>
                <a:cs typeface="宋体" charset="0"/>
              </a:rPr>
              <a:t>Command</a:t>
            </a:r>
            <a:r>
              <a:rPr lang="zh-CN" altLang="en-US" sz="1800" dirty="0">
                <a:latin typeface="Arial" charset="0"/>
                <a:ea typeface="宋体" charset="0"/>
                <a:cs typeface="宋体" charset="0"/>
              </a:rPr>
              <a:t>（长按）</a:t>
            </a:r>
            <a:r>
              <a:rPr lang="en-US" altLang="zh-CN" sz="1800" dirty="0">
                <a:latin typeface="Arial" charset="0"/>
                <a:ea typeface="宋体" charset="0"/>
                <a:cs typeface="宋体" charset="0"/>
              </a:rPr>
              <a:t> </a:t>
            </a:r>
            <a:r>
              <a:rPr lang="en-US" altLang="zh-CN" sz="1800" dirty="0" smtClean="0">
                <a:latin typeface="Arial" charset="0"/>
                <a:ea typeface="宋体" charset="0"/>
                <a:cs typeface="宋体" charset="0"/>
              </a:rPr>
              <a:t>+ tab</a:t>
            </a:r>
          </a:p>
          <a:p>
            <a:pPr>
              <a:buFont typeface="Wingdings" charset="2"/>
              <a:buChar char="u"/>
            </a:pPr>
            <a:r>
              <a:rPr lang="zh-CN" altLang="en-US" sz="1800" dirty="0" smtClean="0">
                <a:latin typeface="Arial" charset="0"/>
                <a:ea typeface="宋体" charset="0"/>
                <a:cs typeface="宋体" charset="0"/>
              </a:rPr>
              <a:t>切换输入法：</a:t>
            </a:r>
            <a:r>
              <a:rPr lang="en-US" altLang="zh-CN" sz="1800" dirty="0" smtClean="0">
                <a:latin typeface="Arial" charset="0"/>
                <a:ea typeface="宋体" charset="0"/>
                <a:cs typeface="宋体" charset="0"/>
              </a:rPr>
              <a:t>Command</a:t>
            </a:r>
            <a:r>
              <a:rPr lang="zh-CN" altLang="en-US" sz="1800" dirty="0" smtClean="0">
                <a:latin typeface="Arial" charset="0"/>
                <a:ea typeface="宋体" charset="0"/>
                <a:cs typeface="宋体" charset="0"/>
              </a:rPr>
              <a:t>（长按）</a:t>
            </a:r>
            <a:r>
              <a:rPr lang="en-US" altLang="zh-CN" sz="1800" dirty="0" smtClean="0">
                <a:latin typeface="Arial" charset="0"/>
                <a:ea typeface="宋体" charset="0"/>
                <a:cs typeface="宋体" charset="0"/>
              </a:rPr>
              <a:t> + </a:t>
            </a:r>
            <a:r>
              <a:rPr lang="zh-CN" altLang="en-US" sz="1800" dirty="0" smtClean="0">
                <a:latin typeface="Arial" charset="0"/>
                <a:ea typeface="宋体" charset="0"/>
                <a:cs typeface="宋体" charset="0"/>
              </a:rPr>
              <a:t>空格</a:t>
            </a:r>
            <a:endParaRPr lang="en-US" altLang="zh-CN" sz="1800" dirty="0">
              <a:latin typeface="Arial" charset="0"/>
              <a:ea typeface="宋体" charset="0"/>
              <a:cs typeface="宋体" charset="0"/>
            </a:endParaRPr>
          </a:p>
          <a:p>
            <a:endParaRPr lang="zh-CN" altLang="en-US" sz="1800" dirty="0">
              <a:latin typeface="Arial" charset="0"/>
              <a:ea typeface="宋体" charset="0"/>
              <a:cs typeface="宋体" charset="0"/>
            </a:endParaRPr>
          </a:p>
        </p:txBody>
      </p:sp>
      <p:sp>
        <p:nvSpPr>
          <p:cNvPr id="314371" name="页脚占位符 3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defRPr kumimoji="1" sz="28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r>
              <a:rPr kumimoji="0" lang="zh-CN" altLang="en-US" sz="1400"/>
              <a:t>北京传智播客教育 </a:t>
            </a:r>
            <a:r>
              <a:rPr kumimoji="0" lang="en-US" altLang="zh-CN" sz="1400"/>
              <a:t>www.itcast.cn</a:t>
            </a:r>
          </a:p>
        </p:txBody>
      </p:sp>
    </p:spTree>
    <p:extLst>
      <p:ext uri="{BB962C8B-B14F-4D97-AF65-F5344CB8AC3E}">
        <p14:creationId xmlns:p14="http://schemas.microsoft.com/office/powerpoint/2010/main" val="4143625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Mac</a:t>
            </a:r>
            <a:r>
              <a:rPr kumimoji="1" lang="zh-CN" altLang="en-US" dirty="0" smtClean="0"/>
              <a:t>键盘</a:t>
            </a:r>
            <a:endParaRPr kumimoji="1" lang="zh-CN" altLang="en-US" dirty="0"/>
          </a:p>
        </p:txBody>
      </p:sp>
      <p:pic>
        <p:nvPicPr>
          <p:cNvPr id="6" name="图片 5" descr="QQ20130614-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38" y="2348880"/>
            <a:ext cx="9105900" cy="354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541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 smtClean="0">
                <a:latin typeface="+mj-ea"/>
              </a:rPr>
              <a:t>窗口的常用操作</a:t>
            </a:r>
            <a:r>
              <a:rPr lang="en-US" altLang="zh-CN" dirty="0" smtClean="0">
                <a:latin typeface="+mj-ea"/>
              </a:rPr>
              <a:t>1</a:t>
            </a:r>
            <a:endParaRPr lang="zh-CN" altLang="en-US" dirty="0">
              <a:latin typeface="+mj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0825" y="1916113"/>
            <a:ext cx="8642350" cy="1657350"/>
          </a:xfrm>
        </p:spPr>
        <p:txBody>
          <a:bodyPr/>
          <a:lstStyle/>
          <a:p>
            <a:pPr>
              <a:defRPr/>
            </a:pPr>
            <a:r>
              <a:rPr lang="zh-CN" altLang="en-US" sz="2000" dirty="0" smtClean="0">
                <a:latin typeface="+mn-ea"/>
              </a:rPr>
              <a:t>窗口的左上角一般都会有</a:t>
            </a:r>
            <a:r>
              <a:rPr lang="en-US" altLang="zh-CN" sz="2000" dirty="0" smtClean="0">
                <a:latin typeface="+mn-ea"/>
              </a:rPr>
              <a:t>3</a:t>
            </a:r>
            <a:r>
              <a:rPr lang="zh-CN" altLang="en-US" sz="2000" dirty="0" smtClean="0">
                <a:latin typeface="+mn-ea"/>
              </a:rPr>
              <a:t>个按钮</a:t>
            </a:r>
            <a:endParaRPr lang="en-US" altLang="zh-CN" sz="2000" dirty="0" smtClean="0">
              <a:latin typeface="+mn-ea"/>
            </a:endParaRPr>
          </a:p>
          <a:p>
            <a:pPr>
              <a:buFont typeface="Wingdings" charset="2"/>
              <a:buChar char="u"/>
              <a:defRPr/>
            </a:pPr>
            <a:r>
              <a:rPr lang="zh-CN" altLang="en-US" sz="2000" dirty="0" smtClean="0">
                <a:latin typeface="+mn-ea"/>
              </a:rPr>
              <a:t>红色</a:t>
            </a:r>
            <a:r>
              <a:rPr lang="en-US" altLang="zh-CN" sz="2000" dirty="0" smtClean="0">
                <a:latin typeface="+mn-ea"/>
              </a:rPr>
              <a:t>(X)</a:t>
            </a:r>
            <a:r>
              <a:rPr lang="zh-CN" altLang="en-US" sz="2000" dirty="0" smtClean="0">
                <a:latin typeface="+mn-ea"/>
              </a:rPr>
              <a:t>：关闭窗口（并非退出程序，</a:t>
            </a:r>
            <a:r>
              <a:rPr lang="zh-CN" altLang="en-US" sz="2000" dirty="0">
                <a:latin typeface="+mn-ea"/>
              </a:rPr>
              <a:t>也可以</a:t>
            </a:r>
            <a:r>
              <a:rPr lang="zh-CN" altLang="en-US" sz="2000" dirty="0" smtClean="0">
                <a:latin typeface="+mn-ea"/>
              </a:rPr>
              <a:t>使用快捷键</a:t>
            </a:r>
            <a:r>
              <a:rPr lang="en-US" altLang="zh-CN" sz="2000" dirty="0" smtClean="0">
                <a:latin typeface="+mn-ea"/>
              </a:rPr>
              <a:t>Command+W</a:t>
            </a:r>
            <a:r>
              <a:rPr lang="zh-CN" altLang="en-US" sz="2000" dirty="0" smtClean="0">
                <a:latin typeface="+mn-ea"/>
              </a:rPr>
              <a:t>）</a:t>
            </a:r>
            <a:endParaRPr lang="en-US" altLang="zh-CN" sz="2000" dirty="0">
              <a:latin typeface="+mn-ea"/>
            </a:endParaRPr>
          </a:p>
          <a:p>
            <a:pPr>
              <a:buFont typeface="Wingdings" charset="2"/>
              <a:buChar char="u"/>
              <a:defRPr/>
            </a:pPr>
            <a:r>
              <a:rPr lang="zh-CN" altLang="en-US" sz="2000" dirty="0" smtClean="0">
                <a:latin typeface="+mn-ea"/>
              </a:rPr>
              <a:t>黄色</a:t>
            </a:r>
            <a:r>
              <a:rPr lang="en-US" altLang="zh-CN" sz="2000" dirty="0" smtClean="0">
                <a:latin typeface="+mn-ea"/>
              </a:rPr>
              <a:t>(-)</a:t>
            </a:r>
            <a:r>
              <a:rPr lang="zh-CN" altLang="en-US" sz="2000" dirty="0" smtClean="0">
                <a:latin typeface="+mn-ea"/>
              </a:rPr>
              <a:t>：最小化窗口</a:t>
            </a:r>
            <a:endParaRPr lang="en-US" altLang="zh-CN" sz="2000" dirty="0">
              <a:latin typeface="+mn-ea"/>
            </a:endParaRPr>
          </a:p>
          <a:p>
            <a:pPr>
              <a:buFont typeface="Wingdings" charset="2"/>
              <a:buChar char="u"/>
              <a:defRPr/>
            </a:pPr>
            <a:r>
              <a:rPr lang="zh-CN" altLang="en-US" sz="2000" dirty="0" smtClean="0">
                <a:latin typeface="+mn-ea"/>
              </a:rPr>
              <a:t>绿色</a:t>
            </a:r>
            <a:r>
              <a:rPr lang="en-US" altLang="zh-CN" sz="2000" dirty="0" smtClean="0">
                <a:latin typeface="+mn-ea"/>
              </a:rPr>
              <a:t>(+)</a:t>
            </a:r>
            <a:r>
              <a:rPr lang="zh-CN" altLang="en-US" sz="2000" dirty="0" smtClean="0">
                <a:latin typeface="+mn-ea"/>
              </a:rPr>
              <a:t>：最大化窗口（并非全屏显示）</a:t>
            </a:r>
            <a:endParaRPr lang="zh-CN" altLang="en-US" sz="2000" dirty="0">
              <a:latin typeface="+mn-ea"/>
            </a:endParaRPr>
          </a:p>
        </p:txBody>
      </p:sp>
      <p:pic>
        <p:nvPicPr>
          <p:cNvPr id="312323" name="图片 3" descr="QQ20130604-1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0563" y="1916113"/>
            <a:ext cx="977900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2324" name="页脚占位符 3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defRPr kumimoji="1" sz="28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r>
              <a:rPr kumimoji="0" lang="zh-CN" altLang="en-US" sz="1400"/>
              <a:t>北京传智播客教育 </a:t>
            </a:r>
            <a:r>
              <a:rPr kumimoji="0" lang="en-US" altLang="zh-CN" sz="1400"/>
              <a:t>www.itcast.cn</a:t>
            </a:r>
          </a:p>
        </p:txBody>
      </p:sp>
    </p:spTree>
    <p:extLst>
      <p:ext uri="{BB962C8B-B14F-4D97-AF65-F5344CB8AC3E}">
        <p14:creationId xmlns:p14="http://schemas.microsoft.com/office/powerpoint/2010/main" val="730078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 smtClean="0">
                <a:latin typeface="+mj-ea"/>
              </a:rPr>
              <a:t>窗口的常用操作</a:t>
            </a:r>
            <a:r>
              <a:rPr lang="en-US" altLang="zh-CN" dirty="0">
                <a:latin typeface="+mj-ea"/>
              </a:rPr>
              <a:t>2</a:t>
            </a:r>
            <a:endParaRPr lang="zh-CN" altLang="en-US" dirty="0">
              <a:latin typeface="+mj-ea"/>
            </a:endParaRPr>
          </a:p>
        </p:txBody>
      </p:sp>
      <p:sp>
        <p:nvSpPr>
          <p:cNvPr id="5" name="内容占位符 2"/>
          <p:cNvSpPr txBox="1">
            <a:spLocks/>
          </p:cNvSpPr>
          <p:nvPr/>
        </p:nvSpPr>
        <p:spPr bwMode="auto">
          <a:xfrm>
            <a:off x="250825" y="1844675"/>
            <a:ext cx="4608513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" charset="0"/>
              <a:buChar char="l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50000"/>
              <a:buChar char="•"/>
              <a:defRPr kumimoji="1"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50000"/>
              <a:buChar char="•"/>
              <a:defRPr kumimoji="1" sz="22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50000"/>
              <a:buChar char="•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zh-CN" altLang="en-US" sz="1600" dirty="0" smtClean="0">
                <a:latin typeface="+mn-ea"/>
              </a:rPr>
              <a:t>若想仔细调整窗口的尺寸，也可以将鼠标光标移动到窗口的</a:t>
            </a:r>
            <a:r>
              <a:rPr lang="en-US" altLang="zh-CN" sz="1600" dirty="0" smtClean="0">
                <a:latin typeface="+mn-ea"/>
              </a:rPr>
              <a:t>4</a:t>
            </a:r>
            <a:r>
              <a:rPr lang="zh-CN" altLang="en-US" sz="1600" dirty="0" smtClean="0">
                <a:latin typeface="+mn-ea"/>
              </a:rPr>
              <a:t>个角落进行拖拽。比如右边的</a:t>
            </a:r>
            <a:r>
              <a:rPr lang="en-US" altLang="zh-CN" sz="1600" dirty="0" smtClean="0">
                <a:latin typeface="+mn-ea"/>
              </a:rPr>
              <a:t>QQ</a:t>
            </a:r>
            <a:r>
              <a:rPr lang="zh-CN" altLang="en-US" sz="1600" dirty="0" smtClean="0">
                <a:latin typeface="+mn-ea"/>
              </a:rPr>
              <a:t>聊天窗口</a:t>
            </a:r>
            <a:endParaRPr lang="zh-CN" altLang="en-US" sz="1600" dirty="0">
              <a:latin typeface="+mn-ea"/>
            </a:endParaRPr>
          </a:p>
        </p:txBody>
      </p:sp>
      <p:pic>
        <p:nvPicPr>
          <p:cNvPr id="313347" name="图片 5" descr="QQ20130604-1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9338" y="1285875"/>
            <a:ext cx="3744912" cy="3871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内容占位符 2"/>
          <p:cNvSpPr txBox="1">
            <a:spLocks/>
          </p:cNvSpPr>
          <p:nvPr/>
        </p:nvSpPr>
        <p:spPr bwMode="auto">
          <a:xfrm>
            <a:off x="323850" y="5157788"/>
            <a:ext cx="8569325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" charset="0"/>
              <a:buChar char="l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50000"/>
              <a:buChar char="•"/>
              <a:defRPr kumimoji="1"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50000"/>
              <a:buChar char="•"/>
              <a:defRPr kumimoji="1" sz="22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50000"/>
              <a:buChar char="•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zh-CN" altLang="en-US" sz="1600" dirty="0" smtClean="0">
                <a:latin typeface="+mn-ea"/>
              </a:rPr>
              <a:t>某些软件窗口的右上角还有“全屏放大”按钮，像</a:t>
            </a:r>
            <a:r>
              <a:rPr lang="en-US" altLang="zh-CN" sz="1600" dirty="0" smtClean="0">
                <a:latin typeface="+mn-ea"/>
              </a:rPr>
              <a:t>Safari</a:t>
            </a:r>
            <a:r>
              <a:rPr lang="zh-CN" altLang="en-US" sz="1600" dirty="0" smtClean="0">
                <a:latin typeface="+mn-ea"/>
              </a:rPr>
              <a:t>、</a:t>
            </a:r>
            <a:r>
              <a:rPr lang="en-US" altLang="zh-CN" sz="1600" dirty="0" smtClean="0">
                <a:latin typeface="+mn-ea"/>
              </a:rPr>
              <a:t>Xcode</a:t>
            </a:r>
            <a:r>
              <a:rPr lang="zh-CN" altLang="en-US" sz="1600" dirty="0" smtClean="0">
                <a:latin typeface="+mn-ea"/>
              </a:rPr>
              <a:t>等软件都有这个功能</a:t>
            </a:r>
            <a:endParaRPr lang="zh-CN" altLang="en-US" sz="1600" dirty="0">
              <a:latin typeface="+mn-ea"/>
            </a:endParaRPr>
          </a:p>
        </p:txBody>
      </p:sp>
      <p:pic>
        <p:nvPicPr>
          <p:cNvPr id="313349" name="图片 9" descr="QQ20130604-1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5594350"/>
            <a:ext cx="22352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3350" name="页脚占位符 3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defRPr kumimoji="1" sz="28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r>
              <a:rPr kumimoji="0" lang="zh-CN" altLang="en-US" sz="1400"/>
              <a:t>北京传智播客教育 </a:t>
            </a:r>
            <a:r>
              <a:rPr kumimoji="0" lang="en-US" altLang="zh-CN" sz="1400"/>
              <a:t>www.itcast.cn</a:t>
            </a:r>
          </a:p>
        </p:txBody>
      </p:sp>
    </p:spTree>
    <p:extLst>
      <p:ext uri="{BB962C8B-B14F-4D97-AF65-F5344CB8AC3E}">
        <p14:creationId xmlns:p14="http://schemas.microsoft.com/office/powerpoint/2010/main" val="668655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352800" y="6403975"/>
            <a:ext cx="2895600" cy="457200"/>
          </a:xfrm>
          <a:noFill/>
        </p:spPr>
        <p:txBody>
          <a:bodyPr/>
          <a:lstStyle>
            <a:lvl1pPr>
              <a:defRPr kumimoji="1" sz="28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r>
              <a:rPr kumimoji="0" lang="zh-CN" altLang="en-US" sz="1400" dirty="0"/>
              <a:t>北京传智播客教育 </a:t>
            </a:r>
            <a:r>
              <a:rPr kumimoji="0" lang="en-US" altLang="zh-CN" sz="1400" dirty="0"/>
              <a:t>www.itcast.cn</a:t>
            </a:r>
          </a:p>
        </p:txBody>
      </p:sp>
      <p:pic>
        <p:nvPicPr>
          <p:cNvPr id="589829" name="图片 5" descr="QQ20130604-1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4367213"/>
            <a:ext cx="3600450" cy="2490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89830" name="图片 6" descr="QQ20130604-18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7900" y="4437063"/>
            <a:ext cx="4052888" cy="227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 smtClean="0">
                <a:latin typeface="+mj-ea"/>
              </a:rPr>
              <a:t>文件操作</a:t>
            </a:r>
            <a:r>
              <a:rPr lang="en-US" altLang="zh-CN" dirty="0" smtClean="0">
                <a:latin typeface="+mj-ea"/>
              </a:rPr>
              <a:t>1</a:t>
            </a:r>
            <a:r>
              <a:rPr lang="en-US" altLang="en-US" dirty="0" smtClean="0">
                <a:latin typeface="+mj-ea"/>
              </a:rPr>
              <a:t>-文件预览</a:t>
            </a:r>
            <a:endParaRPr lang="zh-CN" altLang="en-US" dirty="0">
              <a:latin typeface="+mj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23850" y="1844675"/>
            <a:ext cx="8280400" cy="431800"/>
          </a:xfrm>
        </p:spPr>
        <p:txBody>
          <a:bodyPr/>
          <a:lstStyle/>
          <a:p>
            <a:pPr>
              <a:defRPr/>
            </a:pPr>
            <a:r>
              <a:rPr lang="en-US" altLang="en-US" sz="1600" dirty="0" smtClean="0">
                <a:latin typeface="+mn-ea"/>
              </a:rPr>
              <a:t>单击一下</a:t>
            </a:r>
            <a:r>
              <a:rPr lang="zh-CN" altLang="en-US" sz="1600" dirty="0" smtClean="0">
                <a:latin typeface="+mn-ea"/>
              </a:rPr>
              <a:t>文件</a:t>
            </a:r>
            <a:r>
              <a:rPr lang="en-US" altLang="zh-CN" sz="1600" dirty="0" smtClean="0">
                <a:latin typeface="+mn-ea"/>
              </a:rPr>
              <a:t>\</a:t>
            </a:r>
            <a:r>
              <a:rPr lang="zh-CN" altLang="en-US" sz="1600" dirty="0" smtClean="0">
                <a:latin typeface="+mn-ea"/>
              </a:rPr>
              <a:t>文件夹，然后敲“空格键”可以快速预览内容，无需双击打开</a:t>
            </a:r>
            <a:endParaRPr lang="en-US" altLang="zh-CN" sz="1600" dirty="0" smtClean="0">
              <a:latin typeface="+mn-ea"/>
            </a:endParaRPr>
          </a:p>
        </p:txBody>
      </p:sp>
      <p:pic>
        <p:nvPicPr>
          <p:cNvPr id="589827" name="图片 3" descr="QQ20130604-15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2276475"/>
            <a:ext cx="3579812" cy="201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89828" name="图片 4" descr="QQ20130604-16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7900" y="2276475"/>
            <a:ext cx="3671888" cy="201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 smtClean="0">
                <a:latin typeface="+mn-ea"/>
                <a:ea typeface="+mn-ea"/>
              </a:rPr>
              <a:t>文件操作</a:t>
            </a:r>
            <a:r>
              <a:rPr lang="en-US" altLang="zh-CN" dirty="0" smtClean="0">
                <a:latin typeface="+mn-ea"/>
                <a:ea typeface="+mn-ea"/>
              </a:rPr>
              <a:t>2-</a:t>
            </a:r>
            <a:r>
              <a:rPr lang="zh-CN" altLang="en-US" dirty="0" smtClean="0">
                <a:latin typeface="+mn-ea"/>
                <a:ea typeface="+mn-ea"/>
              </a:rPr>
              <a:t>重命名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4" name="内容占位符 2"/>
          <p:cNvSpPr txBox="1">
            <a:spLocks/>
          </p:cNvSpPr>
          <p:nvPr/>
        </p:nvSpPr>
        <p:spPr bwMode="auto">
          <a:xfrm>
            <a:off x="323850" y="1844675"/>
            <a:ext cx="8280400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" charset="0"/>
              <a:buChar char="l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50000"/>
              <a:buChar char="•"/>
              <a:defRPr kumimoji="1"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50000"/>
              <a:buChar char="•"/>
              <a:defRPr kumimoji="1" sz="22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50000"/>
              <a:buChar char="•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en-US" altLang="en-US" sz="1600" dirty="0" smtClean="0">
                <a:latin typeface="+mn-ea"/>
              </a:rPr>
              <a:t>单击一下</a:t>
            </a:r>
            <a:r>
              <a:rPr lang="zh-CN" altLang="en-US" sz="1600" dirty="0" smtClean="0">
                <a:latin typeface="+mn-ea"/>
              </a:rPr>
              <a:t>文件</a:t>
            </a:r>
            <a:r>
              <a:rPr lang="en-US" altLang="zh-CN" sz="1600" dirty="0" smtClean="0">
                <a:latin typeface="+mn-ea"/>
              </a:rPr>
              <a:t>\</a:t>
            </a:r>
            <a:r>
              <a:rPr lang="zh-CN" altLang="en-US" sz="1600" dirty="0" smtClean="0">
                <a:latin typeface="+mn-ea"/>
              </a:rPr>
              <a:t>文件夹，然后敲“回车键”即可修改文件</a:t>
            </a:r>
            <a:r>
              <a:rPr lang="en-US" altLang="zh-CN" sz="1600" dirty="0" smtClean="0">
                <a:latin typeface="+mn-ea"/>
              </a:rPr>
              <a:t>\</a:t>
            </a:r>
            <a:r>
              <a:rPr lang="zh-CN" altLang="en-US" sz="1600" dirty="0" smtClean="0">
                <a:latin typeface="+mn-ea"/>
              </a:rPr>
              <a:t>文件夹名称</a:t>
            </a:r>
            <a:endParaRPr lang="en-US" altLang="zh-CN" sz="1600" dirty="0" smtClean="0">
              <a:latin typeface="+mn-ea"/>
            </a:endParaRPr>
          </a:p>
        </p:txBody>
      </p:sp>
      <p:pic>
        <p:nvPicPr>
          <p:cNvPr id="590851" name="图片 5" descr="QQ20130604-2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2924175"/>
            <a:ext cx="2628900" cy="850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0852" name="图片 6" descr="QQ20130604-2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525" y="2997200"/>
            <a:ext cx="2565400" cy="66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9" name="直线箭头连接符 8"/>
          <p:cNvCxnSpPr>
            <a:stCxn id="590851" idx="3"/>
            <a:endCxn id="590852" idx="1"/>
          </p:cNvCxnSpPr>
          <p:nvPr/>
        </p:nvCxnSpPr>
        <p:spPr bwMode="auto">
          <a:xfrm flipV="1">
            <a:off x="3168650" y="3327400"/>
            <a:ext cx="2555875" cy="2222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590854" name="文本框 9"/>
          <p:cNvSpPr txBox="1">
            <a:spLocks noChangeArrowheads="1"/>
          </p:cNvSpPr>
          <p:nvPr/>
        </p:nvSpPr>
        <p:spPr bwMode="auto">
          <a:xfrm>
            <a:off x="3681413" y="2924175"/>
            <a:ext cx="1466850" cy="401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8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r>
              <a:rPr lang="zh-CN" altLang="en-US" sz="2000"/>
              <a:t>敲回车之后</a:t>
            </a:r>
          </a:p>
        </p:txBody>
      </p:sp>
      <p:sp>
        <p:nvSpPr>
          <p:cNvPr id="8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352800" y="6403975"/>
            <a:ext cx="2895600" cy="457200"/>
          </a:xfrm>
          <a:noFill/>
        </p:spPr>
        <p:txBody>
          <a:bodyPr/>
          <a:lstStyle>
            <a:lvl1pPr>
              <a:defRPr kumimoji="1" sz="28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r>
              <a:rPr kumimoji="0" lang="zh-CN" altLang="en-US" sz="1400" dirty="0"/>
              <a:t>北京传智播客教育 </a:t>
            </a:r>
            <a:r>
              <a:rPr kumimoji="0" lang="en-US" altLang="zh-CN" sz="1400" dirty="0"/>
              <a:t>www.itcast.cn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009" name="页脚占位符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defRPr kumimoji="1" sz="28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r>
              <a:rPr kumimoji="0" lang="zh-CN" altLang="en-US" sz="1400"/>
              <a:t>北京传智播客教育 </a:t>
            </a:r>
            <a:r>
              <a:rPr kumimoji="0" lang="en-US" altLang="zh-CN" sz="1400"/>
              <a:t>www.itcast.cn</a:t>
            </a:r>
          </a:p>
        </p:txBody>
      </p:sp>
      <p:sp>
        <p:nvSpPr>
          <p:cNvPr id="299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>
                <a:latin typeface="Arial Black" charset="0"/>
                <a:ea typeface="宋体" charset="0"/>
                <a:cs typeface="宋体" charset="0"/>
                <a:sym typeface="Arial" charset="0"/>
              </a:rPr>
              <a:t>版本</a:t>
            </a:r>
          </a:p>
        </p:txBody>
      </p:sp>
      <p:sp>
        <p:nvSpPr>
          <p:cNvPr id="2990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  <a:buFont typeface="Wingdings" charset="0"/>
              <a:buNone/>
            </a:pPr>
            <a:r>
              <a:rPr kumimoji="0" lang="zh-CN" altLang="en-US">
                <a:latin typeface="Arial" charset="0"/>
                <a:ea typeface="宋体" charset="0"/>
                <a:cs typeface="宋体" charset="0"/>
              </a:rPr>
              <a:t>OS X 版本以大型猫科动物命名</a:t>
            </a:r>
          </a:p>
          <a:p>
            <a:pPr>
              <a:lnSpc>
                <a:spcPct val="90000"/>
              </a:lnSpc>
              <a:buFont typeface="Wingdings" charset="0"/>
              <a:buChar char="u"/>
            </a:pPr>
            <a:r>
              <a:rPr kumimoji="0" lang="zh-CN" altLang="en-US">
                <a:latin typeface="Arial" charset="0"/>
                <a:ea typeface="宋体" charset="0"/>
                <a:cs typeface="宋体" charset="0"/>
              </a:rPr>
              <a:t>10.0   猎豹(Cheetah)</a:t>
            </a:r>
          </a:p>
          <a:p>
            <a:pPr>
              <a:lnSpc>
                <a:spcPct val="90000"/>
              </a:lnSpc>
              <a:buFont typeface="Wingdings" charset="0"/>
              <a:buChar char="u"/>
            </a:pPr>
            <a:r>
              <a:rPr kumimoji="0" lang="zh-CN" altLang="en-US">
                <a:latin typeface="Arial" charset="0"/>
                <a:ea typeface="宋体" charset="0"/>
                <a:cs typeface="宋体" charset="0"/>
              </a:rPr>
              <a:t>10.1   美洲狮(Puma)</a:t>
            </a:r>
          </a:p>
          <a:p>
            <a:pPr>
              <a:lnSpc>
                <a:spcPct val="90000"/>
              </a:lnSpc>
              <a:buFont typeface="Wingdings" charset="0"/>
              <a:buChar char="u"/>
            </a:pPr>
            <a:r>
              <a:rPr kumimoji="0" lang="zh-CN" altLang="en-US">
                <a:latin typeface="Arial" charset="0"/>
                <a:ea typeface="宋体" charset="0"/>
                <a:cs typeface="宋体" charset="0"/>
              </a:rPr>
              <a:t>10.2   美洲虎(Jaguar)</a:t>
            </a:r>
          </a:p>
          <a:p>
            <a:pPr>
              <a:lnSpc>
                <a:spcPct val="90000"/>
              </a:lnSpc>
              <a:buFont typeface="Wingdings" charset="0"/>
              <a:buChar char="u"/>
            </a:pPr>
            <a:r>
              <a:rPr kumimoji="0" lang="zh-CN" altLang="en-US">
                <a:latin typeface="Arial" charset="0"/>
                <a:ea typeface="宋体" charset="0"/>
                <a:cs typeface="宋体" charset="0"/>
              </a:rPr>
              <a:t>10.3   黑豹(Panther)</a:t>
            </a:r>
          </a:p>
          <a:p>
            <a:pPr>
              <a:lnSpc>
                <a:spcPct val="90000"/>
              </a:lnSpc>
              <a:buFont typeface="Wingdings" charset="0"/>
              <a:buChar char="u"/>
            </a:pPr>
            <a:r>
              <a:rPr kumimoji="0" lang="zh-CN" altLang="en-US">
                <a:latin typeface="Arial" charset="0"/>
                <a:ea typeface="宋体" charset="0"/>
                <a:cs typeface="宋体" charset="0"/>
              </a:rPr>
              <a:t>10.4   老虎(Tiger)</a:t>
            </a:r>
          </a:p>
          <a:p>
            <a:pPr>
              <a:lnSpc>
                <a:spcPct val="90000"/>
              </a:lnSpc>
              <a:buFont typeface="Wingdings" charset="0"/>
              <a:buChar char="u"/>
            </a:pPr>
            <a:r>
              <a:rPr kumimoji="0" lang="zh-CN" altLang="en-US">
                <a:latin typeface="Arial" charset="0"/>
                <a:ea typeface="宋体" charset="0"/>
                <a:cs typeface="宋体" charset="0"/>
              </a:rPr>
              <a:t>10.5   豹子(Leopard)</a:t>
            </a:r>
          </a:p>
          <a:p>
            <a:pPr>
              <a:lnSpc>
                <a:spcPct val="90000"/>
              </a:lnSpc>
              <a:buFont typeface="Wingdings" charset="0"/>
              <a:buChar char="u"/>
            </a:pPr>
            <a:r>
              <a:rPr kumimoji="0" lang="zh-CN" altLang="en-US">
                <a:latin typeface="Arial" charset="0"/>
                <a:ea typeface="宋体" charset="0"/>
                <a:cs typeface="宋体" charset="0"/>
              </a:rPr>
              <a:t>10.6   雪豹(Snow Leopard)</a:t>
            </a:r>
          </a:p>
          <a:p>
            <a:pPr>
              <a:lnSpc>
                <a:spcPct val="90000"/>
              </a:lnSpc>
              <a:buFont typeface="Wingdings" charset="0"/>
              <a:buChar char="u"/>
            </a:pPr>
            <a:r>
              <a:rPr kumimoji="0" lang="zh-CN" altLang="en-US">
                <a:latin typeface="Arial" charset="0"/>
                <a:ea typeface="宋体" charset="0"/>
                <a:cs typeface="宋体" charset="0"/>
              </a:rPr>
              <a:t>10.7   狮子(Lion)</a:t>
            </a:r>
          </a:p>
          <a:p>
            <a:pPr>
              <a:lnSpc>
                <a:spcPct val="90000"/>
              </a:lnSpc>
              <a:buFont typeface="Wingdings" charset="0"/>
              <a:buChar char="u"/>
            </a:pPr>
            <a:r>
              <a:rPr kumimoji="0" lang="zh-CN" altLang="en-US">
                <a:latin typeface="Arial" charset="0"/>
                <a:ea typeface="宋体" charset="0"/>
                <a:cs typeface="宋体" charset="0"/>
              </a:rPr>
              <a:t>10.8   美洲狮（Mountain Lion)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352800" y="6403975"/>
            <a:ext cx="2895600" cy="457200"/>
          </a:xfrm>
          <a:noFill/>
        </p:spPr>
        <p:txBody>
          <a:bodyPr/>
          <a:lstStyle>
            <a:lvl1pPr>
              <a:defRPr kumimoji="1" sz="28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r>
              <a:rPr kumimoji="0" lang="zh-CN" altLang="en-US" sz="1400" dirty="0"/>
              <a:t>北京传智播客教育 </a:t>
            </a:r>
            <a:r>
              <a:rPr kumimoji="0" lang="en-US" altLang="zh-CN" sz="1400" dirty="0"/>
              <a:t>www.itcast.cn</a:t>
            </a:r>
          </a:p>
        </p:txBody>
      </p:sp>
      <p:pic>
        <p:nvPicPr>
          <p:cNvPr id="591877" name="图片 7" descr="QQ20130604-2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2275" y="4797425"/>
            <a:ext cx="596900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 smtClean="0">
                <a:latin typeface="+mn-ea"/>
                <a:ea typeface="+mn-ea"/>
              </a:rPr>
              <a:t>文件操作</a:t>
            </a:r>
            <a:r>
              <a:rPr lang="en-US" altLang="zh-CN" dirty="0">
                <a:latin typeface="+mn-ea"/>
                <a:ea typeface="+mn-ea"/>
              </a:rPr>
              <a:t>3</a:t>
            </a:r>
            <a:r>
              <a:rPr lang="en-US" altLang="zh-CN" dirty="0" smtClean="0">
                <a:latin typeface="+mn-ea"/>
                <a:ea typeface="+mn-ea"/>
              </a:rPr>
              <a:t>-</a:t>
            </a:r>
            <a:r>
              <a:rPr lang="en-US" altLang="en-US" dirty="0" smtClean="0">
                <a:latin typeface="+mn-ea"/>
                <a:ea typeface="+mn-ea"/>
              </a:rPr>
              <a:t>新建文件夹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4" name="内容占位符 2"/>
          <p:cNvSpPr txBox="1">
            <a:spLocks/>
          </p:cNvSpPr>
          <p:nvPr/>
        </p:nvSpPr>
        <p:spPr bwMode="auto">
          <a:xfrm>
            <a:off x="323850" y="1844675"/>
            <a:ext cx="4824214" cy="3601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" charset="0"/>
              <a:buChar char="l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50000"/>
              <a:buChar char="•"/>
              <a:defRPr kumimoji="1"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50000"/>
              <a:buChar char="•"/>
              <a:defRPr kumimoji="1" sz="22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50000"/>
              <a:buChar char="•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zh-CN" altLang="en-US" sz="1600" dirty="0" smtClean="0">
                <a:latin typeface="+mn-ea"/>
              </a:rPr>
              <a:t>方式</a:t>
            </a:r>
            <a:r>
              <a:rPr lang="en-US" altLang="zh-CN" sz="1600" dirty="0" smtClean="0">
                <a:latin typeface="+mn-ea"/>
              </a:rPr>
              <a:t>1-</a:t>
            </a:r>
            <a:r>
              <a:rPr lang="zh-CN" altLang="en-US" sz="1600" dirty="0">
                <a:latin typeface="+mn-ea"/>
              </a:rPr>
              <a:t>在空白区域右击，点击</a:t>
            </a:r>
            <a:r>
              <a:rPr lang="zh-CN" altLang="en-US" sz="1600" dirty="0" smtClean="0">
                <a:latin typeface="+mn-ea"/>
              </a:rPr>
              <a:t>“新建文件夹”</a:t>
            </a:r>
            <a:endParaRPr lang="en-US" altLang="zh-CN" sz="1600" dirty="0" smtClean="0">
              <a:latin typeface="+mn-ea"/>
            </a:endParaRPr>
          </a:p>
        </p:txBody>
      </p:sp>
      <p:pic>
        <p:nvPicPr>
          <p:cNvPr id="591875" name="图片 2" descr="QQ20130604-2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1844824"/>
            <a:ext cx="2222500" cy="24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内容占位符 2"/>
          <p:cNvSpPr txBox="1">
            <a:spLocks/>
          </p:cNvSpPr>
          <p:nvPr/>
        </p:nvSpPr>
        <p:spPr bwMode="auto">
          <a:xfrm>
            <a:off x="323850" y="4365625"/>
            <a:ext cx="6048350" cy="3595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" charset="0"/>
              <a:buChar char="l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50000"/>
              <a:buChar char="•"/>
              <a:defRPr kumimoji="1"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50000"/>
              <a:buChar char="•"/>
              <a:defRPr kumimoji="1" sz="22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50000"/>
              <a:buChar char="•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zh-CN" altLang="en-US" sz="1600" dirty="0" smtClean="0">
                <a:latin typeface="+mn-ea"/>
              </a:rPr>
              <a:t>方式</a:t>
            </a:r>
            <a:r>
              <a:rPr lang="en-US" altLang="zh-CN" sz="1600" dirty="0" smtClean="0">
                <a:latin typeface="+mn-ea"/>
              </a:rPr>
              <a:t>2-</a:t>
            </a:r>
            <a:r>
              <a:rPr lang="zh-CN" altLang="en-US" sz="1600" dirty="0" smtClean="0">
                <a:latin typeface="+mn-ea"/>
              </a:rPr>
              <a:t>使用</a:t>
            </a:r>
            <a:r>
              <a:rPr lang="en-US" altLang="zh-CN" sz="1600" dirty="0" smtClean="0">
                <a:latin typeface="+mn-ea"/>
              </a:rPr>
              <a:t>Finder</a:t>
            </a:r>
            <a:r>
              <a:rPr lang="zh-CN" altLang="en-US" sz="1600" dirty="0" smtClean="0">
                <a:latin typeface="+mn-ea"/>
              </a:rPr>
              <a:t>窗口的某个工具菜单“新建文件夹”</a:t>
            </a:r>
            <a:endParaRPr lang="en-US" altLang="zh-CN" sz="1600" dirty="0" smtClean="0">
              <a:latin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 smtClean="0">
                <a:latin typeface="+mn-ea"/>
                <a:ea typeface="+mn-ea"/>
              </a:rPr>
              <a:t>文件操作</a:t>
            </a:r>
            <a:r>
              <a:rPr lang="en-US" altLang="zh-CN" dirty="0">
                <a:latin typeface="+mn-ea"/>
                <a:ea typeface="+mn-ea"/>
              </a:rPr>
              <a:t>4</a:t>
            </a:r>
            <a:r>
              <a:rPr lang="en-US" altLang="zh-CN" dirty="0" smtClean="0">
                <a:latin typeface="+mn-ea"/>
                <a:ea typeface="+mn-ea"/>
              </a:rPr>
              <a:t>-</a:t>
            </a:r>
            <a:r>
              <a:rPr lang="en-US" altLang="en-US" dirty="0" smtClean="0">
                <a:latin typeface="+mn-ea"/>
                <a:ea typeface="+mn-ea"/>
              </a:rPr>
              <a:t>新建文件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4" name="内容占位符 2"/>
          <p:cNvSpPr txBox="1">
            <a:spLocks/>
          </p:cNvSpPr>
          <p:nvPr/>
        </p:nvSpPr>
        <p:spPr bwMode="auto">
          <a:xfrm>
            <a:off x="323850" y="1844675"/>
            <a:ext cx="8280400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" charset="0"/>
              <a:buChar char="l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50000"/>
              <a:buChar char="•"/>
              <a:defRPr kumimoji="1"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50000"/>
              <a:buChar char="•"/>
              <a:defRPr kumimoji="1" sz="22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50000"/>
              <a:buChar char="•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zh-CN" altLang="en-US" sz="1600" dirty="0" smtClean="0">
                <a:latin typeface="+mn-ea"/>
              </a:rPr>
              <a:t>可以使用</a:t>
            </a:r>
            <a:r>
              <a:rPr lang="en-US" altLang="zh-CN" sz="1600" dirty="0" smtClean="0">
                <a:latin typeface="+mn-ea"/>
              </a:rPr>
              <a:t>Mac</a:t>
            </a:r>
            <a:r>
              <a:rPr lang="zh-CN" altLang="en-US" sz="1600" dirty="0" smtClean="0">
                <a:latin typeface="+mn-ea"/>
              </a:rPr>
              <a:t>自带的“文本编辑”软件新建文本。相当于</a:t>
            </a:r>
            <a:r>
              <a:rPr lang="en-US" altLang="zh-CN" sz="1600" dirty="0" smtClean="0">
                <a:latin typeface="+mn-ea"/>
              </a:rPr>
              <a:t>Windows</a:t>
            </a:r>
            <a:r>
              <a:rPr lang="zh-CN" altLang="en-US" sz="1600" dirty="0" smtClean="0">
                <a:latin typeface="+mn-ea"/>
              </a:rPr>
              <a:t>中的</a:t>
            </a:r>
            <a:r>
              <a:rPr lang="en-US" altLang="zh-CN" sz="1600" dirty="0" smtClean="0">
                <a:latin typeface="+mn-ea"/>
              </a:rPr>
              <a:t>“</a:t>
            </a:r>
            <a:r>
              <a:rPr lang="zh-CN" altLang="en-US" sz="1600" dirty="0" smtClean="0">
                <a:latin typeface="+mn-ea"/>
              </a:rPr>
              <a:t>记事本</a:t>
            </a:r>
            <a:r>
              <a:rPr lang="en-US" altLang="zh-CN" sz="1600" dirty="0" smtClean="0">
                <a:latin typeface="+mn-ea"/>
              </a:rPr>
              <a:t>”</a:t>
            </a:r>
          </a:p>
        </p:txBody>
      </p:sp>
      <p:pic>
        <p:nvPicPr>
          <p:cNvPr id="592899" name="图片 2" descr="QQ20130604-2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2276872"/>
            <a:ext cx="4978400" cy="3390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352800" y="6403975"/>
            <a:ext cx="2895600" cy="457200"/>
          </a:xfrm>
          <a:noFill/>
        </p:spPr>
        <p:txBody>
          <a:bodyPr/>
          <a:lstStyle>
            <a:lvl1pPr>
              <a:defRPr kumimoji="1" sz="28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r>
              <a:rPr kumimoji="0" lang="zh-CN" altLang="en-US" sz="1400" dirty="0"/>
              <a:t>北京传智播客教育 </a:t>
            </a:r>
            <a:r>
              <a:rPr kumimoji="0" lang="en-US" altLang="zh-CN" sz="1400" dirty="0"/>
              <a:t>www.itcast.cn</a:t>
            </a:r>
          </a:p>
        </p:txBody>
      </p:sp>
      <p:sp>
        <p:nvSpPr>
          <p:cNvPr id="6" name="内容占位符 2"/>
          <p:cNvSpPr txBox="1">
            <a:spLocks/>
          </p:cNvSpPr>
          <p:nvPr/>
        </p:nvSpPr>
        <p:spPr bwMode="auto">
          <a:xfrm>
            <a:off x="467544" y="5805264"/>
            <a:ext cx="8280400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" charset="0"/>
              <a:buChar char="l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50000"/>
              <a:buChar char="•"/>
              <a:defRPr kumimoji="1"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50000"/>
              <a:buChar char="•"/>
              <a:defRPr kumimoji="1" sz="22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50000"/>
              <a:buChar char="•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zh-CN" altLang="en-US" sz="1600" dirty="0" smtClean="0">
                <a:latin typeface="+mn-ea"/>
              </a:rPr>
              <a:t>也可用在终端中使用</a:t>
            </a:r>
            <a:r>
              <a:rPr lang="en-US" altLang="zh-CN" sz="1600" dirty="0" smtClean="0">
                <a:latin typeface="+mn-ea"/>
              </a:rPr>
              <a:t>touch</a:t>
            </a:r>
            <a:r>
              <a:rPr lang="zh-CN" altLang="en-US" sz="1600" dirty="0" smtClean="0">
                <a:latin typeface="+mn-ea"/>
              </a:rPr>
              <a:t>指令新建文件</a:t>
            </a:r>
            <a:endParaRPr lang="en-US" altLang="zh-CN" sz="1600" dirty="0" smtClean="0">
              <a:latin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 smtClean="0">
                <a:latin typeface="+mn-ea"/>
                <a:ea typeface="+mn-ea"/>
              </a:rPr>
              <a:t>文件操作</a:t>
            </a:r>
            <a:r>
              <a:rPr lang="en-US" altLang="zh-CN" dirty="0" smtClean="0">
                <a:latin typeface="+mn-ea"/>
                <a:ea typeface="+mn-ea"/>
              </a:rPr>
              <a:t>5-</a:t>
            </a:r>
            <a:r>
              <a:rPr lang="zh-CN" altLang="en-US" dirty="0" smtClean="0">
                <a:latin typeface="+mn-ea"/>
                <a:ea typeface="+mn-ea"/>
              </a:rPr>
              <a:t>贴上彩色标签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4" name="内容占位符 2"/>
          <p:cNvSpPr txBox="1">
            <a:spLocks/>
          </p:cNvSpPr>
          <p:nvPr/>
        </p:nvSpPr>
        <p:spPr bwMode="auto">
          <a:xfrm>
            <a:off x="323850" y="1844675"/>
            <a:ext cx="8280400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" charset="0"/>
              <a:buChar char="l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50000"/>
              <a:buChar char="•"/>
              <a:defRPr kumimoji="1"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50000"/>
              <a:buChar char="•"/>
              <a:defRPr kumimoji="1" sz="22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50000"/>
              <a:buChar char="•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zh-CN" altLang="en-US" sz="1600" dirty="0" smtClean="0">
                <a:latin typeface="+mn-ea"/>
              </a:rPr>
              <a:t>可以给常用的文件</a:t>
            </a:r>
            <a:r>
              <a:rPr lang="en-US" altLang="zh-CN" sz="1600" dirty="0" smtClean="0">
                <a:latin typeface="+mn-ea"/>
              </a:rPr>
              <a:t>\</a:t>
            </a:r>
            <a:r>
              <a:rPr lang="zh-CN" altLang="en-US" sz="1600" dirty="0" smtClean="0">
                <a:latin typeface="+mn-ea"/>
              </a:rPr>
              <a:t>文件夹贴上不同的颜色标签，方便快速找到这个文件</a:t>
            </a:r>
            <a:r>
              <a:rPr lang="en-US" altLang="zh-CN" sz="1600" dirty="0" smtClean="0">
                <a:latin typeface="+mn-ea"/>
              </a:rPr>
              <a:t>\</a:t>
            </a:r>
            <a:r>
              <a:rPr lang="zh-CN" altLang="en-US" sz="1600" dirty="0" smtClean="0">
                <a:latin typeface="+mn-ea"/>
              </a:rPr>
              <a:t>文件夹</a:t>
            </a:r>
            <a:endParaRPr lang="en-US" altLang="zh-CN" sz="1600" dirty="0" smtClean="0">
              <a:latin typeface="+mn-ea"/>
            </a:endParaRPr>
          </a:p>
          <a:p>
            <a:pPr>
              <a:defRPr/>
            </a:pPr>
            <a:r>
              <a:rPr lang="zh-CN" altLang="en-US" sz="1600" dirty="0" smtClean="0">
                <a:latin typeface="+mn-ea"/>
              </a:rPr>
              <a:t>右击文件</a:t>
            </a:r>
            <a:r>
              <a:rPr lang="en-US" altLang="zh-CN" sz="1600" dirty="0" smtClean="0">
                <a:latin typeface="+mn-ea"/>
              </a:rPr>
              <a:t>\</a:t>
            </a:r>
            <a:r>
              <a:rPr lang="zh-CN" altLang="en-US" sz="1600" dirty="0" smtClean="0">
                <a:latin typeface="+mn-ea"/>
              </a:rPr>
              <a:t>文件夹即可（系统自带的文件</a:t>
            </a:r>
            <a:r>
              <a:rPr lang="en-US" altLang="zh-CN" sz="1600" dirty="0" smtClean="0">
                <a:latin typeface="+mn-ea"/>
              </a:rPr>
              <a:t>\</a:t>
            </a:r>
            <a:r>
              <a:rPr lang="zh-CN" altLang="en-US" sz="1600" dirty="0" smtClean="0">
                <a:latin typeface="+mn-ea"/>
              </a:rPr>
              <a:t>文件夹不允许贴标签）</a:t>
            </a:r>
            <a:endParaRPr lang="en-US" altLang="zh-CN" sz="1600" dirty="0" smtClean="0">
              <a:latin typeface="+mn-ea"/>
            </a:endParaRPr>
          </a:p>
        </p:txBody>
      </p:sp>
      <p:pic>
        <p:nvPicPr>
          <p:cNvPr id="593923" name="图片 4" descr="QQ20130604-3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2565400"/>
            <a:ext cx="2305050" cy="412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3924" name="图片 5" descr="QQ20130604-3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00" y="3573463"/>
            <a:ext cx="1244600" cy="118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3925" name="图片 6" descr="QQ20130604-3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5825" y="3573463"/>
            <a:ext cx="1333500" cy="1206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直线箭头连接符 7"/>
          <p:cNvCxnSpPr/>
          <p:nvPr/>
        </p:nvCxnSpPr>
        <p:spPr bwMode="auto">
          <a:xfrm flipV="1">
            <a:off x="4716463" y="4149725"/>
            <a:ext cx="2555875" cy="2222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593927" name="文本框 8"/>
          <p:cNvSpPr txBox="1">
            <a:spLocks noChangeArrowheads="1"/>
          </p:cNvSpPr>
          <p:nvPr/>
        </p:nvSpPr>
        <p:spPr bwMode="auto">
          <a:xfrm>
            <a:off x="5003800" y="3746500"/>
            <a:ext cx="197961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8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r>
              <a:rPr lang="zh-CN" altLang="en-US" sz="2000"/>
              <a:t>贴红色标签之后</a:t>
            </a:r>
          </a:p>
        </p:txBody>
      </p:sp>
      <p:sp>
        <p:nvSpPr>
          <p:cNvPr id="9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352800" y="6403975"/>
            <a:ext cx="2895600" cy="457200"/>
          </a:xfrm>
          <a:noFill/>
        </p:spPr>
        <p:txBody>
          <a:bodyPr/>
          <a:lstStyle>
            <a:lvl1pPr>
              <a:defRPr kumimoji="1" sz="28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r>
              <a:rPr kumimoji="0" lang="zh-CN" altLang="en-US" sz="1400" dirty="0"/>
              <a:t>北京传智播客教育 </a:t>
            </a:r>
            <a:r>
              <a:rPr kumimoji="0" lang="en-US" altLang="zh-CN" sz="1400" dirty="0"/>
              <a:t>www.itcast.cn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352800" y="6403975"/>
            <a:ext cx="2895600" cy="457200"/>
          </a:xfrm>
          <a:noFill/>
        </p:spPr>
        <p:txBody>
          <a:bodyPr/>
          <a:lstStyle>
            <a:lvl1pPr>
              <a:defRPr kumimoji="1" sz="28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r>
              <a:rPr kumimoji="0" lang="zh-CN" altLang="en-US" sz="1400" dirty="0"/>
              <a:t>北京传智播客教育 </a:t>
            </a:r>
            <a:r>
              <a:rPr kumimoji="0" lang="en-US" altLang="zh-CN" sz="1400" dirty="0"/>
              <a:t>www.itcast.cn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 smtClean="0">
                <a:latin typeface="+mn-ea"/>
                <a:ea typeface="+mn-ea"/>
              </a:rPr>
              <a:t>文件操作</a:t>
            </a:r>
            <a:r>
              <a:rPr lang="en-US" altLang="zh-CN" dirty="0">
                <a:latin typeface="+mn-ea"/>
                <a:ea typeface="+mn-ea"/>
              </a:rPr>
              <a:t>6</a:t>
            </a:r>
            <a:r>
              <a:rPr lang="en-US" altLang="zh-CN" dirty="0" smtClean="0">
                <a:latin typeface="+mn-ea"/>
                <a:ea typeface="+mn-ea"/>
              </a:rPr>
              <a:t>-</a:t>
            </a:r>
            <a:r>
              <a:rPr lang="zh-CN" altLang="en-US" dirty="0" smtClean="0">
                <a:latin typeface="+mn-ea"/>
                <a:ea typeface="+mn-ea"/>
              </a:rPr>
              <a:t>其他文件操作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4" name="内容占位符 2"/>
          <p:cNvSpPr txBox="1">
            <a:spLocks/>
          </p:cNvSpPr>
          <p:nvPr/>
        </p:nvSpPr>
        <p:spPr bwMode="auto">
          <a:xfrm>
            <a:off x="323850" y="1844675"/>
            <a:ext cx="5040313" cy="93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" charset="0"/>
              <a:buChar char="l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50000"/>
              <a:buChar char="•"/>
              <a:defRPr kumimoji="1"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50000"/>
              <a:buChar char="•"/>
              <a:defRPr kumimoji="1" sz="22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50000"/>
              <a:buChar char="•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zh-CN" altLang="en-US" sz="1600" dirty="0" smtClean="0">
                <a:latin typeface="+mn-ea"/>
              </a:rPr>
              <a:t>如果想要进行删除、复制、压缩等其他操作，都可以通过右击文件</a:t>
            </a:r>
            <a:r>
              <a:rPr lang="en-US" altLang="zh-CN" sz="1600" dirty="0" smtClean="0">
                <a:latin typeface="+mn-ea"/>
              </a:rPr>
              <a:t>\</a:t>
            </a:r>
            <a:r>
              <a:rPr lang="zh-CN" altLang="en-US" sz="1600" dirty="0" smtClean="0">
                <a:latin typeface="+mn-ea"/>
              </a:rPr>
              <a:t>文件夹找到对应的功能选项。这里就不详细介绍了，可以自己摸索。</a:t>
            </a:r>
            <a:endParaRPr lang="en-US" altLang="zh-CN" sz="1600" dirty="0" smtClean="0">
              <a:latin typeface="+mn-ea"/>
            </a:endParaRPr>
          </a:p>
        </p:txBody>
      </p:sp>
      <p:pic>
        <p:nvPicPr>
          <p:cNvPr id="594947" name="图片 2" descr="QQ20130604-4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725" y="1268413"/>
            <a:ext cx="3048000" cy="530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 smtClean="0">
                <a:latin typeface="+mj-ea"/>
              </a:rPr>
              <a:t>软件操作</a:t>
            </a:r>
            <a:r>
              <a:rPr lang="en-US" altLang="zh-CN" dirty="0" smtClean="0">
                <a:latin typeface="+mj-ea"/>
              </a:rPr>
              <a:t>1-</a:t>
            </a:r>
            <a:r>
              <a:rPr lang="zh-CN" altLang="en-US" dirty="0" smtClean="0">
                <a:latin typeface="+mj-ea"/>
              </a:rPr>
              <a:t>下载软件</a:t>
            </a:r>
            <a:endParaRPr lang="zh-CN" altLang="en-US" dirty="0">
              <a:latin typeface="+mj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5288" y="1844675"/>
            <a:ext cx="8424862" cy="4392613"/>
          </a:xfrm>
        </p:spPr>
        <p:txBody>
          <a:bodyPr/>
          <a:lstStyle/>
          <a:p>
            <a:pPr>
              <a:defRPr/>
            </a:pPr>
            <a:r>
              <a:rPr lang="en-US" altLang="zh-CN" sz="2000" dirty="0" smtClean="0">
                <a:latin typeface="+mn-ea"/>
              </a:rPr>
              <a:t>Mac</a:t>
            </a:r>
            <a:r>
              <a:rPr lang="zh-CN" altLang="en-US" sz="2000" dirty="0" smtClean="0">
                <a:latin typeface="+mn-ea"/>
              </a:rPr>
              <a:t>平台的软件比</a:t>
            </a:r>
            <a:r>
              <a:rPr lang="en-US" altLang="zh-CN" sz="2000" dirty="0" smtClean="0">
                <a:latin typeface="+mn-ea"/>
              </a:rPr>
              <a:t>Windows</a:t>
            </a:r>
            <a:r>
              <a:rPr lang="zh-CN" altLang="en-US" sz="2000" dirty="0" smtClean="0">
                <a:latin typeface="+mn-ea"/>
              </a:rPr>
              <a:t>少很多，软件下载方式有</a:t>
            </a:r>
            <a:r>
              <a:rPr lang="en-US" altLang="zh-CN" sz="2000" dirty="0" smtClean="0">
                <a:latin typeface="+mn-ea"/>
              </a:rPr>
              <a:t>2</a:t>
            </a:r>
            <a:r>
              <a:rPr lang="zh-CN" altLang="en-US" sz="2000" dirty="0" smtClean="0">
                <a:latin typeface="+mn-ea"/>
              </a:rPr>
              <a:t>种：</a:t>
            </a:r>
            <a:endParaRPr lang="en-US" altLang="zh-CN" sz="2000" dirty="0" smtClean="0">
              <a:latin typeface="+mn-ea"/>
            </a:endParaRPr>
          </a:p>
          <a:p>
            <a:pPr>
              <a:buFont typeface="Wingdings" charset="2"/>
              <a:buChar char="u"/>
              <a:defRPr/>
            </a:pPr>
            <a:r>
              <a:rPr lang="zh-CN" altLang="en-US" sz="1800" dirty="0" smtClean="0">
                <a:latin typeface="+mn-ea"/>
              </a:rPr>
              <a:t>方式</a:t>
            </a:r>
            <a:r>
              <a:rPr lang="en-US" altLang="zh-CN" sz="1800" dirty="0" smtClean="0">
                <a:latin typeface="+mn-ea"/>
              </a:rPr>
              <a:t>1-</a:t>
            </a:r>
            <a:r>
              <a:rPr lang="zh-CN" altLang="en-US" sz="1800" dirty="0" smtClean="0">
                <a:latin typeface="+mn-ea"/>
              </a:rPr>
              <a:t>从苹果的</a:t>
            </a:r>
            <a:r>
              <a:rPr lang="en-US" altLang="zh-CN" sz="1800" dirty="0" smtClean="0">
                <a:latin typeface="+mn-ea"/>
              </a:rPr>
              <a:t>AppStore</a:t>
            </a:r>
            <a:r>
              <a:rPr lang="zh-CN" altLang="en-US" sz="1800" dirty="0" smtClean="0">
                <a:latin typeface="+mn-ea"/>
              </a:rPr>
              <a:t>下载，部分软件是需要付费的</a:t>
            </a:r>
            <a:endParaRPr lang="en-US" altLang="zh-CN" sz="1800" dirty="0" smtClean="0">
              <a:latin typeface="+mn-ea"/>
            </a:endParaRPr>
          </a:p>
          <a:p>
            <a:pPr>
              <a:buFont typeface="Wingdings" charset="2"/>
              <a:buChar char="u"/>
              <a:defRPr/>
            </a:pPr>
            <a:endParaRPr lang="en-US" altLang="zh-CN" sz="1800" dirty="0" smtClean="0">
              <a:latin typeface="+mn-ea"/>
            </a:endParaRPr>
          </a:p>
          <a:p>
            <a:pPr>
              <a:buFont typeface="Wingdings" charset="2"/>
              <a:buChar char="u"/>
              <a:defRPr/>
            </a:pPr>
            <a:endParaRPr lang="en-US" altLang="zh-CN" sz="1800" dirty="0">
              <a:latin typeface="+mn-ea"/>
            </a:endParaRPr>
          </a:p>
          <a:p>
            <a:pPr>
              <a:buFont typeface="Wingdings" charset="2"/>
              <a:buChar char="u"/>
              <a:defRPr/>
            </a:pPr>
            <a:endParaRPr lang="en-US" altLang="zh-CN" sz="1800" dirty="0" smtClean="0">
              <a:latin typeface="+mn-ea"/>
            </a:endParaRPr>
          </a:p>
          <a:p>
            <a:pPr>
              <a:buFont typeface="Wingdings" charset="2"/>
              <a:buChar char="u"/>
              <a:defRPr/>
            </a:pPr>
            <a:endParaRPr lang="en-US" altLang="zh-CN" sz="1800" dirty="0">
              <a:latin typeface="+mn-ea"/>
            </a:endParaRPr>
          </a:p>
          <a:p>
            <a:pPr>
              <a:buFont typeface="Wingdings" charset="2"/>
              <a:buChar char="u"/>
              <a:defRPr/>
            </a:pPr>
            <a:endParaRPr lang="en-US" altLang="zh-CN" sz="1800" dirty="0" smtClean="0">
              <a:latin typeface="+mn-ea"/>
            </a:endParaRPr>
          </a:p>
          <a:p>
            <a:pPr>
              <a:buFont typeface="Wingdings" charset="2"/>
              <a:buChar char="u"/>
              <a:defRPr/>
            </a:pPr>
            <a:endParaRPr lang="en-US" altLang="zh-CN" sz="1800" dirty="0" smtClean="0">
              <a:latin typeface="+mn-ea"/>
            </a:endParaRPr>
          </a:p>
          <a:p>
            <a:pPr>
              <a:buFont typeface="Wingdings" charset="2"/>
              <a:buChar char="u"/>
              <a:defRPr/>
            </a:pPr>
            <a:endParaRPr lang="en-US" altLang="zh-CN" sz="1800" dirty="0" smtClean="0">
              <a:latin typeface="+mn-ea"/>
            </a:endParaRPr>
          </a:p>
          <a:p>
            <a:pPr>
              <a:buFont typeface="Wingdings" charset="2"/>
              <a:buChar char="u"/>
              <a:defRPr/>
            </a:pPr>
            <a:r>
              <a:rPr lang="zh-CN" altLang="en-US" sz="1800" dirty="0" smtClean="0">
                <a:latin typeface="+mn-ea"/>
              </a:rPr>
              <a:t>方式</a:t>
            </a:r>
            <a:r>
              <a:rPr lang="en-US" altLang="zh-CN" sz="1800" dirty="0" smtClean="0">
                <a:latin typeface="+mn-ea"/>
              </a:rPr>
              <a:t>2-</a:t>
            </a:r>
            <a:r>
              <a:rPr lang="zh-CN" altLang="en-US" sz="1800" dirty="0" smtClean="0">
                <a:latin typeface="+mn-ea"/>
              </a:rPr>
              <a:t>从第三方网站下载，下面列出几个比较好用的网址</a:t>
            </a:r>
            <a:endParaRPr lang="en-US" altLang="zh-CN" sz="1800" dirty="0" smtClean="0">
              <a:latin typeface="+mn-ea"/>
            </a:endParaRPr>
          </a:p>
          <a:p>
            <a:pPr>
              <a:buFont typeface="Wingdings" charset="2"/>
              <a:buChar char="n"/>
              <a:defRPr/>
            </a:pPr>
            <a:r>
              <a:rPr lang="en-US" altLang="zh-CN" sz="1600" dirty="0">
                <a:latin typeface="+mn-ea"/>
              </a:rPr>
              <a:t>http://soft.macx.cn</a:t>
            </a:r>
            <a:r>
              <a:rPr lang="en-US" altLang="zh-CN" sz="1600" dirty="0" smtClean="0">
                <a:latin typeface="+mn-ea"/>
              </a:rPr>
              <a:t>/</a:t>
            </a:r>
          </a:p>
          <a:p>
            <a:pPr>
              <a:buFont typeface="Wingdings" charset="2"/>
              <a:buChar char="n"/>
              <a:defRPr/>
            </a:pPr>
            <a:r>
              <a:rPr lang="en-US" altLang="zh-CN" sz="1600" dirty="0">
                <a:latin typeface="+mn-ea"/>
              </a:rPr>
              <a:t>http://down.applex.net/macosx/</a:t>
            </a:r>
            <a:r>
              <a:rPr lang="en-US" altLang="zh-CN" sz="1600" dirty="0" smtClean="0">
                <a:latin typeface="+mn-ea"/>
              </a:rPr>
              <a:t>software.html</a:t>
            </a:r>
          </a:p>
          <a:p>
            <a:pPr>
              <a:buFont typeface="Wingdings" charset="2"/>
              <a:buChar char="n"/>
              <a:defRPr/>
            </a:pPr>
            <a:r>
              <a:rPr lang="en-US" altLang="zh-CN" sz="1600" dirty="0">
                <a:latin typeface="+mn-ea"/>
              </a:rPr>
              <a:t>http://www.macdang.com/</a:t>
            </a:r>
            <a:endParaRPr lang="en-US" altLang="zh-CN" sz="1600" dirty="0" smtClean="0">
              <a:latin typeface="+mn-ea"/>
            </a:endParaRPr>
          </a:p>
          <a:p>
            <a:pPr>
              <a:buFont typeface="Wingdings" charset="2"/>
              <a:buChar char="n"/>
              <a:defRPr/>
            </a:pPr>
            <a:endParaRPr lang="en-US" altLang="zh-CN" sz="2000" dirty="0" smtClean="0">
              <a:latin typeface="+mn-ea"/>
            </a:endParaRPr>
          </a:p>
        </p:txBody>
      </p:sp>
      <p:pic>
        <p:nvPicPr>
          <p:cNvPr id="599043" name="图片 3" descr="QQ20130605-4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2636838"/>
            <a:ext cx="4432300" cy="185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352800" y="6403975"/>
            <a:ext cx="2895600" cy="457200"/>
          </a:xfrm>
          <a:noFill/>
        </p:spPr>
        <p:txBody>
          <a:bodyPr/>
          <a:lstStyle>
            <a:lvl1pPr>
              <a:defRPr kumimoji="1" sz="28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r>
              <a:rPr kumimoji="0" lang="zh-CN" altLang="en-US" sz="1400" dirty="0"/>
              <a:t>北京传智播客教育 </a:t>
            </a:r>
            <a:r>
              <a:rPr kumimoji="0" lang="en-US" altLang="zh-CN" sz="1400" dirty="0"/>
              <a:t>www.itcast.cn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352800" y="6403975"/>
            <a:ext cx="2895600" cy="457200"/>
          </a:xfrm>
          <a:noFill/>
        </p:spPr>
        <p:txBody>
          <a:bodyPr/>
          <a:lstStyle>
            <a:lvl1pPr>
              <a:defRPr kumimoji="1" sz="28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r>
              <a:rPr kumimoji="0" lang="zh-CN" altLang="en-US" sz="1400" dirty="0"/>
              <a:t>北京传智播客教育 </a:t>
            </a:r>
            <a:r>
              <a:rPr kumimoji="0" lang="en-US" altLang="zh-CN" sz="1400" dirty="0"/>
              <a:t>www.itcast.cn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5288" y="1844675"/>
            <a:ext cx="8424862" cy="4392613"/>
          </a:xfrm>
        </p:spPr>
        <p:txBody>
          <a:bodyPr/>
          <a:lstStyle/>
          <a:p>
            <a:pPr>
              <a:defRPr/>
            </a:pPr>
            <a:r>
              <a:rPr lang="en-US" altLang="zh-CN" sz="2000" dirty="0" smtClean="0">
                <a:latin typeface="+mn-ea"/>
              </a:rPr>
              <a:t>Mac</a:t>
            </a:r>
            <a:r>
              <a:rPr lang="zh-CN" altLang="en-US" sz="2000" dirty="0" smtClean="0">
                <a:latin typeface="+mn-ea"/>
              </a:rPr>
              <a:t>平台的软件安装包一般是</a:t>
            </a:r>
            <a:r>
              <a:rPr lang="en-US" altLang="zh-CN" sz="2000" dirty="0" smtClean="0">
                <a:latin typeface="+mn-ea"/>
              </a:rPr>
              <a:t>dmg</a:t>
            </a:r>
            <a:r>
              <a:rPr lang="zh-CN" altLang="en-US" sz="2000" dirty="0" smtClean="0">
                <a:latin typeface="+mn-ea"/>
              </a:rPr>
              <a:t>格式的（也有</a:t>
            </a:r>
            <a:r>
              <a:rPr lang="en-US" altLang="zh-CN" sz="2000" dirty="0" err="1" smtClean="0">
                <a:latin typeface="+mn-ea"/>
              </a:rPr>
              <a:t>pkg</a:t>
            </a:r>
            <a:r>
              <a:rPr lang="en-US" altLang="zh-CN" sz="2000" dirty="0" smtClean="0">
                <a:latin typeface="+mn-ea"/>
              </a:rPr>
              <a:t>\</a:t>
            </a:r>
            <a:r>
              <a:rPr lang="en-US" altLang="zh-CN" sz="2000" dirty="0" err="1" smtClean="0">
                <a:latin typeface="+mn-ea"/>
              </a:rPr>
              <a:t>iso</a:t>
            </a:r>
            <a:r>
              <a:rPr lang="zh-CN" altLang="en-US" sz="2000" dirty="0" smtClean="0">
                <a:latin typeface="+mn-ea"/>
              </a:rPr>
              <a:t>格式的双击即可安装软件）</a:t>
            </a:r>
            <a:endParaRPr lang="en-US" altLang="zh-CN" sz="1800" dirty="0" smtClean="0">
              <a:latin typeface="+mn-ea"/>
            </a:endParaRPr>
          </a:p>
          <a:p>
            <a:pPr>
              <a:buFont typeface="Wingdings" charset="2"/>
              <a:buChar char="u"/>
              <a:defRPr/>
            </a:pPr>
            <a:endParaRPr lang="en-US" altLang="zh-CN" sz="1800" dirty="0" smtClean="0">
              <a:latin typeface="+mn-ea"/>
            </a:endParaRPr>
          </a:p>
          <a:p>
            <a:pPr>
              <a:buFont typeface="Wingdings" charset="2"/>
              <a:buChar char="u"/>
              <a:defRPr/>
            </a:pPr>
            <a:endParaRPr lang="en-US" altLang="zh-CN" sz="1800" dirty="0">
              <a:latin typeface="+mn-ea"/>
            </a:endParaRPr>
          </a:p>
          <a:p>
            <a:pPr marL="0" indent="0">
              <a:buNone/>
              <a:defRPr/>
            </a:pPr>
            <a:endParaRPr lang="en-US" altLang="zh-CN" sz="1800" dirty="0" smtClean="0">
              <a:latin typeface="+mn-ea"/>
            </a:endParaRPr>
          </a:p>
          <a:p>
            <a:pPr>
              <a:defRPr/>
            </a:pPr>
            <a:r>
              <a:rPr lang="zh-CN" altLang="en-US" sz="2000" dirty="0" smtClean="0">
                <a:latin typeface="+mn-ea"/>
              </a:rPr>
              <a:t>软件安装成功后，可执行软件都是</a:t>
            </a:r>
            <a:r>
              <a:rPr lang="en-US" altLang="zh-CN" sz="2000" dirty="0" smtClean="0">
                <a:latin typeface="+mn-ea"/>
              </a:rPr>
              <a:t>app</a:t>
            </a:r>
            <a:r>
              <a:rPr lang="zh-CN" altLang="en-US" sz="2000" dirty="0" smtClean="0">
                <a:latin typeface="+mn-ea"/>
              </a:rPr>
              <a:t>格式的</a:t>
            </a:r>
            <a:endParaRPr lang="en-US" altLang="zh-CN" sz="2000" dirty="0" smtClean="0">
              <a:latin typeface="+mn-ea"/>
            </a:endParaRPr>
          </a:p>
        </p:txBody>
      </p:sp>
      <p:pic>
        <p:nvPicPr>
          <p:cNvPr id="5" name="图片 4" descr="QQ20130605-4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3943052"/>
            <a:ext cx="4457700" cy="2654300"/>
          </a:xfrm>
          <a:prstGeom prst="rect">
            <a:avLst/>
          </a:prstGeom>
        </p:spPr>
      </p:pic>
      <p:pic>
        <p:nvPicPr>
          <p:cNvPr id="6" name="图片 5" descr="QQ20130605-5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776" y="2276872"/>
            <a:ext cx="2476500" cy="10414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 smtClean="0">
                <a:latin typeface="+mj-ea"/>
              </a:rPr>
              <a:t>软件操作</a:t>
            </a:r>
            <a:r>
              <a:rPr lang="en-US" altLang="zh-CN" dirty="0">
                <a:latin typeface="+mj-ea"/>
              </a:rPr>
              <a:t>2</a:t>
            </a:r>
            <a:r>
              <a:rPr lang="en-US" altLang="zh-CN" dirty="0" smtClean="0">
                <a:latin typeface="+mj-ea"/>
              </a:rPr>
              <a:t>-</a:t>
            </a:r>
            <a:r>
              <a:rPr lang="en-US" altLang="en-US" dirty="0" smtClean="0">
                <a:latin typeface="+mj-ea"/>
              </a:rPr>
              <a:t>安装软件1</a:t>
            </a:r>
            <a:endParaRPr lang="zh-CN" altLang="en-US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478236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 smtClean="0">
                <a:latin typeface="+mj-ea"/>
              </a:rPr>
              <a:t>软件操作</a:t>
            </a:r>
            <a:r>
              <a:rPr lang="en-US" altLang="zh-CN" dirty="0">
                <a:latin typeface="+mj-ea"/>
              </a:rPr>
              <a:t>2</a:t>
            </a:r>
            <a:r>
              <a:rPr lang="en-US" altLang="zh-CN" dirty="0" smtClean="0">
                <a:latin typeface="+mj-ea"/>
              </a:rPr>
              <a:t>-</a:t>
            </a:r>
            <a:r>
              <a:rPr lang="en-US" altLang="en-US" dirty="0" smtClean="0">
                <a:latin typeface="+mj-ea"/>
              </a:rPr>
              <a:t>安装</a:t>
            </a:r>
            <a:r>
              <a:rPr lang="zh-CN" altLang="en-US" dirty="0" smtClean="0">
                <a:latin typeface="+mj-ea"/>
              </a:rPr>
              <a:t>软件</a:t>
            </a:r>
            <a:r>
              <a:rPr lang="en-US" altLang="zh-CN" dirty="0" smtClean="0">
                <a:latin typeface="+mj-ea"/>
              </a:rPr>
              <a:t>2</a:t>
            </a:r>
            <a:endParaRPr lang="zh-CN" altLang="en-US" dirty="0">
              <a:latin typeface="+mj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5288" y="1844675"/>
            <a:ext cx="8424862" cy="432197"/>
          </a:xfrm>
        </p:spPr>
        <p:txBody>
          <a:bodyPr/>
          <a:lstStyle/>
          <a:p>
            <a:pPr>
              <a:defRPr/>
            </a:pPr>
            <a:r>
              <a:rPr lang="en-US" altLang="zh-CN" sz="1800" dirty="0" smtClean="0">
                <a:latin typeface="+mn-ea"/>
              </a:rPr>
              <a:t>Mac</a:t>
            </a:r>
            <a:r>
              <a:rPr lang="zh-CN" altLang="en-US" sz="1800" dirty="0" smtClean="0">
                <a:latin typeface="+mn-ea"/>
              </a:rPr>
              <a:t>平台安装软件的步骤非常简单，双击</a:t>
            </a:r>
            <a:r>
              <a:rPr lang="en-US" altLang="zh-CN" sz="1800" dirty="0" smtClean="0">
                <a:latin typeface="+mn-ea"/>
              </a:rPr>
              <a:t>dmg</a:t>
            </a:r>
            <a:r>
              <a:rPr lang="zh-CN" altLang="en-US" sz="1800" dirty="0" smtClean="0">
                <a:latin typeface="+mn-ea"/>
              </a:rPr>
              <a:t>文件。比如安装</a:t>
            </a:r>
            <a:r>
              <a:rPr lang="en-US" altLang="zh-CN" sz="1800" dirty="0" smtClean="0">
                <a:latin typeface="+mn-ea"/>
              </a:rPr>
              <a:t>Xcode</a:t>
            </a:r>
          </a:p>
        </p:txBody>
      </p:sp>
      <p:pic>
        <p:nvPicPr>
          <p:cNvPr id="5" name="图片 4" descr="QQ20130605-4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2348880"/>
            <a:ext cx="4495800" cy="736600"/>
          </a:xfrm>
          <a:prstGeom prst="rect">
            <a:avLst/>
          </a:prstGeom>
        </p:spPr>
      </p:pic>
      <p:sp>
        <p:nvSpPr>
          <p:cNvPr id="6" name="内容占位符 2"/>
          <p:cNvSpPr txBox="1">
            <a:spLocks/>
          </p:cNvSpPr>
          <p:nvPr/>
        </p:nvSpPr>
        <p:spPr bwMode="auto">
          <a:xfrm>
            <a:off x="395536" y="3212976"/>
            <a:ext cx="8424862" cy="720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" charset="0"/>
              <a:buChar char="l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50000"/>
              <a:buChar char="•"/>
              <a:defRPr kumimoji="1"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50000"/>
              <a:buChar char="•"/>
              <a:defRPr kumimoji="1" sz="22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50000"/>
              <a:buChar char="•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zh-CN" altLang="en-US" sz="1800" dirty="0" smtClean="0">
                <a:latin typeface="+mn-ea"/>
              </a:rPr>
              <a:t>将左边的</a:t>
            </a:r>
            <a:r>
              <a:rPr lang="en-US" altLang="zh-CN" sz="1800" dirty="0" err="1" smtClean="0">
                <a:latin typeface="+mn-ea"/>
              </a:rPr>
              <a:t>Xcode.app</a:t>
            </a:r>
            <a:r>
              <a:rPr lang="zh-CN" altLang="en-US" sz="1800" dirty="0" smtClean="0">
                <a:latin typeface="+mn-ea"/>
              </a:rPr>
              <a:t>拖到右边</a:t>
            </a:r>
            <a:r>
              <a:rPr lang="en-US" altLang="zh-CN" sz="1800" dirty="0" smtClean="0">
                <a:latin typeface="+mn-ea"/>
              </a:rPr>
              <a:t>Applications</a:t>
            </a:r>
            <a:r>
              <a:rPr lang="zh-CN" altLang="en-US" sz="1800" dirty="0" smtClean="0">
                <a:latin typeface="+mn-ea"/>
              </a:rPr>
              <a:t>文件夹中，其实就是“应用程序”文件夹</a:t>
            </a:r>
            <a:endParaRPr lang="en-US" altLang="zh-CN" sz="1800" dirty="0" smtClean="0">
              <a:latin typeface="+mn-ea"/>
            </a:endParaRPr>
          </a:p>
        </p:txBody>
      </p:sp>
      <p:pic>
        <p:nvPicPr>
          <p:cNvPr id="7" name="图片 6" descr="QQ20130605-5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4095204"/>
            <a:ext cx="5715000" cy="2070100"/>
          </a:xfrm>
          <a:prstGeom prst="rect">
            <a:avLst/>
          </a:prstGeom>
        </p:spPr>
      </p:pic>
      <p:sp>
        <p:nvSpPr>
          <p:cNvPr id="8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352800" y="6403975"/>
            <a:ext cx="2895600" cy="457200"/>
          </a:xfrm>
          <a:noFill/>
        </p:spPr>
        <p:txBody>
          <a:bodyPr/>
          <a:lstStyle>
            <a:lvl1pPr>
              <a:defRPr kumimoji="1" sz="28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r>
              <a:rPr kumimoji="0" lang="zh-CN" altLang="en-US" sz="1400" dirty="0"/>
              <a:t>北京传智播客教育 </a:t>
            </a:r>
            <a:r>
              <a:rPr kumimoji="0" lang="en-US" altLang="zh-CN" sz="1400" dirty="0"/>
              <a:t>www.itcast.cn</a:t>
            </a:r>
          </a:p>
        </p:txBody>
      </p:sp>
    </p:spTree>
    <p:extLst>
      <p:ext uri="{BB962C8B-B14F-4D97-AF65-F5344CB8AC3E}">
        <p14:creationId xmlns:p14="http://schemas.microsoft.com/office/powerpoint/2010/main" val="2478236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352800" y="6403975"/>
            <a:ext cx="2895600" cy="457200"/>
          </a:xfrm>
          <a:noFill/>
        </p:spPr>
        <p:txBody>
          <a:bodyPr/>
          <a:lstStyle>
            <a:lvl1pPr>
              <a:defRPr kumimoji="1" sz="28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r>
              <a:rPr kumimoji="0" lang="zh-CN" altLang="en-US" sz="1400" dirty="0"/>
              <a:t>北京传智播客教育 </a:t>
            </a:r>
            <a:r>
              <a:rPr kumimoji="0" lang="en-US" altLang="zh-CN" sz="1400" dirty="0"/>
              <a:t>www.itcast.cn</a:t>
            </a:r>
          </a:p>
        </p:txBody>
      </p:sp>
      <p:pic>
        <p:nvPicPr>
          <p:cNvPr id="9" name="图片 8" descr="QQ20130605-5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096" y="4005064"/>
            <a:ext cx="3594100" cy="27051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 smtClean="0">
                <a:latin typeface="+mj-ea"/>
              </a:rPr>
              <a:t>软件操作</a:t>
            </a:r>
            <a:r>
              <a:rPr lang="en-US" altLang="zh-CN" dirty="0">
                <a:latin typeface="+mj-ea"/>
              </a:rPr>
              <a:t>2</a:t>
            </a:r>
            <a:r>
              <a:rPr lang="en-US" altLang="zh-CN" dirty="0" smtClean="0">
                <a:latin typeface="+mj-ea"/>
              </a:rPr>
              <a:t>-</a:t>
            </a:r>
            <a:r>
              <a:rPr lang="en-US" altLang="en-US" dirty="0" smtClean="0">
                <a:latin typeface="+mj-ea"/>
              </a:rPr>
              <a:t>安装</a:t>
            </a:r>
            <a:r>
              <a:rPr lang="zh-CN" altLang="en-US" dirty="0" smtClean="0">
                <a:latin typeface="+mj-ea"/>
              </a:rPr>
              <a:t>软件</a:t>
            </a:r>
            <a:r>
              <a:rPr lang="en-US" altLang="zh-CN" dirty="0" smtClean="0">
                <a:latin typeface="+mj-ea"/>
              </a:rPr>
              <a:t>3</a:t>
            </a:r>
            <a:endParaRPr lang="zh-CN" altLang="en-US" dirty="0">
              <a:latin typeface="+mj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5288" y="1844675"/>
            <a:ext cx="8424862" cy="432197"/>
          </a:xfrm>
        </p:spPr>
        <p:txBody>
          <a:bodyPr/>
          <a:lstStyle/>
          <a:p>
            <a:pPr>
              <a:defRPr/>
            </a:pPr>
            <a:r>
              <a:rPr lang="zh-CN" altLang="en-US" sz="1800" dirty="0" smtClean="0">
                <a:latin typeface="+mn-ea"/>
              </a:rPr>
              <a:t>安装完毕后，就能在“应用程序”中找到安装成功的软件</a:t>
            </a:r>
            <a:endParaRPr lang="en-US" altLang="zh-CN" sz="1800" dirty="0" smtClean="0">
              <a:latin typeface="+mn-ea"/>
            </a:endParaRPr>
          </a:p>
        </p:txBody>
      </p:sp>
      <p:pic>
        <p:nvPicPr>
          <p:cNvPr id="4" name="图片 3" descr="QQ20130605-5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2240136"/>
            <a:ext cx="4699000" cy="2413000"/>
          </a:xfrm>
          <a:prstGeom prst="rect">
            <a:avLst/>
          </a:prstGeom>
        </p:spPr>
      </p:pic>
      <p:sp>
        <p:nvSpPr>
          <p:cNvPr id="8" name="内容占位符 2"/>
          <p:cNvSpPr txBox="1">
            <a:spLocks/>
          </p:cNvSpPr>
          <p:nvPr/>
        </p:nvSpPr>
        <p:spPr bwMode="auto">
          <a:xfrm>
            <a:off x="539552" y="4869160"/>
            <a:ext cx="4680520" cy="12241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" charset="0"/>
              <a:buChar char="l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50000"/>
              <a:buChar char="•"/>
              <a:defRPr kumimoji="1"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50000"/>
              <a:buChar char="•"/>
              <a:defRPr kumimoji="1" sz="22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50000"/>
              <a:buChar char="•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zh-CN" altLang="en-US" sz="1800" dirty="0" smtClean="0">
                <a:latin typeface="+mn-ea"/>
              </a:rPr>
              <a:t>其实</a:t>
            </a:r>
            <a:r>
              <a:rPr lang="en-US" altLang="zh-CN" sz="1800" dirty="0" smtClean="0">
                <a:latin typeface="+mn-ea"/>
              </a:rPr>
              <a:t>dmg</a:t>
            </a:r>
            <a:r>
              <a:rPr lang="zh-CN" altLang="en-US" sz="1800" dirty="0" smtClean="0">
                <a:latin typeface="+mn-ea"/>
              </a:rPr>
              <a:t>文件就像一个磁盘，一打开就会载入这个磁盘中的所有内容。</a:t>
            </a:r>
            <a:r>
              <a:rPr lang="zh-CN" altLang="en-US" sz="1800" dirty="0">
                <a:latin typeface="+mn-ea"/>
              </a:rPr>
              <a:t>安装完毕后，最好在</a:t>
            </a:r>
            <a:r>
              <a:rPr lang="en-US" altLang="zh-CN" sz="1800" dirty="0">
                <a:latin typeface="+mn-ea"/>
              </a:rPr>
              <a:t>Finder</a:t>
            </a:r>
            <a:r>
              <a:rPr lang="zh-CN" altLang="en-US" sz="1800" dirty="0" smtClean="0">
                <a:latin typeface="+mn-ea"/>
              </a:rPr>
              <a:t>中推出这个</a:t>
            </a:r>
            <a:r>
              <a:rPr lang="en-US" altLang="zh-CN" sz="1800" dirty="0" smtClean="0">
                <a:latin typeface="+mn-ea"/>
              </a:rPr>
              <a:t>dmg</a:t>
            </a:r>
            <a:r>
              <a:rPr lang="zh-CN" altLang="en-US" sz="1800" dirty="0" smtClean="0">
                <a:latin typeface="+mn-ea"/>
              </a:rPr>
              <a:t>磁盘。</a:t>
            </a:r>
            <a:endParaRPr lang="en-US" altLang="zh-CN" sz="1800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11249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 smtClean="0">
                <a:latin typeface="+mj-ea"/>
              </a:rPr>
              <a:t>软件操作</a:t>
            </a:r>
            <a:r>
              <a:rPr lang="en-US" altLang="zh-CN" dirty="0">
                <a:latin typeface="+mj-ea"/>
              </a:rPr>
              <a:t>3</a:t>
            </a:r>
            <a:r>
              <a:rPr lang="en-US" altLang="zh-CN" dirty="0" smtClean="0">
                <a:latin typeface="+mj-ea"/>
              </a:rPr>
              <a:t>-</a:t>
            </a:r>
            <a:r>
              <a:rPr lang="en-US" altLang="en-US" dirty="0" smtClean="0">
                <a:latin typeface="+mj-ea"/>
              </a:rPr>
              <a:t>卸载</a:t>
            </a:r>
            <a:r>
              <a:rPr lang="zh-CN" altLang="en-US" dirty="0" smtClean="0">
                <a:latin typeface="+mj-ea"/>
              </a:rPr>
              <a:t>软件</a:t>
            </a:r>
            <a:endParaRPr lang="zh-CN" altLang="en-US" dirty="0">
              <a:latin typeface="+mj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5288" y="1844675"/>
            <a:ext cx="8424862" cy="432197"/>
          </a:xfrm>
        </p:spPr>
        <p:txBody>
          <a:bodyPr/>
          <a:lstStyle/>
          <a:p>
            <a:pPr>
              <a:defRPr/>
            </a:pPr>
            <a:r>
              <a:rPr lang="zh-CN" altLang="en-US" sz="1800" dirty="0" smtClean="0">
                <a:latin typeface="+mn-ea"/>
              </a:rPr>
              <a:t>卸载软件也非常简单，直接将软件移到废纸篓即可</a:t>
            </a:r>
            <a:endParaRPr lang="en-US" altLang="zh-CN" sz="1800" dirty="0" smtClean="0">
              <a:latin typeface="+mn-ea"/>
            </a:endParaRPr>
          </a:p>
        </p:txBody>
      </p:sp>
      <p:pic>
        <p:nvPicPr>
          <p:cNvPr id="5" name="图片 4" descr="QQ20130605-5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2348880"/>
            <a:ext cx="5842000" cy="1905000"/>
          </a:xfrm>
          <a:prstGeom prst="rect">
            <a:avLst/>
          </a:prstGeom>
        </p:spPr>
      </p:pic>
      <p:sp>
        <p:nvSpPr>
          <p:cNvPr id="10" name="内容占位符 2"/>
          <p:cNvSpPr txBox="1">
            <a:spLocks/>
          </p:cNvSpPr>
          <p:nvPr/>
        </p:nvSpPr>
        <p:spPr bwMode="auto">
          <a:xfrm>
            <a:off x="395536" y="4437112"/>
            <a:ext cx="8424862" cy="12961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" charset="0"/>
              <a:buChar char="l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50000"/>
              <a:buChar char="•"/>
              <a:defRPr kumimoji="1"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50000"/>
              <a:buChar char="•"/>
              <a:defRPr kumimoji="1" sz="22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50000"/>
              <a:buChar char="•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zh-CN" altLang="en-US" sz="1800" dirty="0" smtClean="0">
                <a:latin typeface="+mn-ea"/>
              </a:rPr>
              <a:t>不过这种卸载方式，仍然可能</a:t>
            </a:r>
            <a:r>
              <a:rPr lang="zh-CN" altLang="en-US" sz="1800" dirty="0">
                <a:latin typeface="+mn-ea"/>
              </a:rPr>
              <a:t>会有软</a:t>
            </a:r>
            <a:r>
              <a:rPr lang="zh-CN" altLang="en-US" sz="1800" dirty="0" smtClean="0">
                <a:latin typeface="+mn-ea"/>
              </a:rPr>
              <a:t>件的一些冗余信</a:t>
            </a:r>
            <a:r>
              <a:rPr lang="zh-CN" altLang="en-US" sz="1800" dirty="0">
                <a:latin typeface="+mn-ea"/>
              </a:rPr>
              <a:t>息残留在你</a:t>
            </a:r>
            <a:r>
              <a:rPr lang="zh-CN" altLang="en-US" sz="1800" dirty="0" smtClean="0">
                <a:latin typeface="+mn-ea"/>
              </a:rPr>
              <a:t>的</a:t>
            </a:r>
            <a:r>
              <a:rPr lang="en-US" altLang="zh-CN" sz="1800" dirty="0" smtClean="0">
                <a:latin typeface="+mn-ea"/>
              </a:rPr>
              <a:t>Mac</a:t>
            </a:r>
            <a:r>
              <a:rPr lang="zh-CN" altLang="en-US" sz="1800" dirty="0" smtClean="0">
                <a:latin typeface="+mn-ea"/>
              </a:rPr>
              <a:t>上，不够彻底</a:t>
            </a:r>
            <a:endParaRPr lang="en-US" altLang="zh-CN" sz="1800" dirty="0" smtClean="0">
              <a:latin typeface="+mn-ea"/>
            </a:endParaRPr>
          </a:p>
          <a:p>
            <a:pPr>
              <a:defRPr/>
            </a:pPr>
            <a:r>
              <a:rPr lang="zh-CN" altLang="en-US" sz="1800" dirty="0" smtClean="0">
                <a:latin typeface="+mn-ea"/>
              </a:rPr>
              <a:t>可以尝试安装一些第三方的系统管理软件进行专业的卸载，比如；</a:t>
            </a:r>
            <a:r>
              <a:rPr lang="en-US" altLang="zh-CN" sz="1800" dirty="0" smtClean="0">
                <a:latin typeface="+mn-ea"/>
              </a:rPr>
              <a:t>CleanApp</a:t>
            </a:r>
            <a:r>
              <a:rPr lang="zh-CN" altLang="en-US" sz="1800" dirty="0" smtClean="0">
                <a:latin typeface="+mn-ea"/>
              </a:rPr>
              <a:t>、</a:t>
            </a:r>
            <a:r>
              <a:rPr lang="en-US" altLang="zh-CN" sz="1800" dirty="0" err="1" smtClean="0">
                <a:latin typeface="+mn-ea"/>
              </a:rPr>
              <a:t>AppDelete</a:t>
            </a:r>
            <a:r>
              <a:rPr lang="zh-CN" altLang="en-US" sz="1800" dirty="0" smtClean="0">
                <a:latin typeface="+mn-ea"/>
              </a:rPr>
              <a:t>、</a:t>
            </a:r>
            <a:r>
              <a:rPr lang="en-US" altLang="zh-CN" sz="1800" dirty="0" err="1" smtClean="0">
                <a:latin typeface="+mn-ea"/>
              </a:rPr>
              <a:t>CleanMyMac</a:t>
            </a:r>
            <a:r>
              <a:rPr lang="zh-CN" altLang="en-US" sz="1800" dirty="0" smtClean="0">
                <a:latin typeface="+mn-ea"/>
              </a:rPr>
              <a:t>等软件</a:t>
            </a:r>
            <a:endParaRPr lang="en-US" altLang="zh-CN" sz="1800" dirty="0" smtClean="0">
              <a:latin typeface="+mn-ea"/>
            </a:endParaRPr>
          </a:p>
        </p:txBody>
      </p:sp>
      <p:sp>
        <p:nvSpPr>
          <p:cNvPr id="6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352800" y="6403975"/>
            <a:ext cx="2895600" cy="457200"/>
          </a:xfrm>
          <a:noFill/>
        </p:spPr>
        <p:txBody>
          <a:bodyPr/>
          <a:lstStyle>
            <a:lvl1pPr>
              <a:defRPr kumimoji="1" sz="28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r>
              <a:rPr kumimoji="0" lang="zh-CN" altLang="en-US" sz="1400" dirty="0"/>
              <a:t>北京传智播客教育 </a:t>
            </a:r>
            <a:r>
              <a:rPr kumimoji="0" lang="en-US" altLang="zh-CN" sz="1400" dirty="0"/>
              <a:t>www.itcast.cn</a:t>
            </a:r>
          </a:p>
        </p:txBody>
      </p:sp>
    </p:spTree>
    <p:extLst>
      <p:ext uri="{BB962C8B-B14F-4D97-AF65-F5344CB8AC3E}">
        <p14:creationId xmlns:p14="http://schemas.microsoft.com/office/powerpoint/2010/main" val="3809983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 smtClean="0">
                <a:latin typeface="+mj-ea"/>
              </a:rPr>
              <a:t>软件操作</a:t>
            </a:r>
            <a:r>
              <a:rPr lang="en-US" altLang="zh-CN" dirty="0">
                <a:latin typeface="+mj-ea"/>
              </a:rPr>
              <a:t>4</a:t>
            </a:r>
            <a:r>
              <a:rPr lang="en-US" altLang="zh-CN" dirty="0" smtClean="0">
                <a:latin typeface="+mj-ea"/>
              </a:rPr>
              <a:t>-</a:t>
            </a:r>
            <a:r>
              <a:rPr lang="en-US" altLang="en-US" dirty="0" smtClean="0">
                <a:latin typeface="+mj-ea"/>
              </a:rPr>
              <a:t>听歌、看视频</a:t>
            </a:r>
            <a:endParaRPr lang="zh-CN" altLang="en-US" dirty="0">
              <a:latin typeface="+mj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5288" y="1844675"/>
            <a:ext cx="8424862" cy="4320629"/>
          </a:xfrm>
        </p:spPr>
        <p:txBody>
          <a:bodyPr/>
          <a:lstStyle/>
          <a:p>
            <a:pPr>
              <a:defRPr/>
            </a:pPr>
            <a:r>
              <a:rPr lang="en-US" altLang="zh-CN" sz="1800" dirty="0" smtClean="0">
                <a:latin typeface="+mn-ea"/>
              </a:rPr>
              <a:t>Mac</a:t>
            </a:r>
            <a:r>
              <a:rPr lang="zh-CN" altLang="en-US" sz="1800" dirty="0" smtClean="0">
                <a:latin typeface="+mn-ea"/>
              </a:rPr>
              <a:t>平台听歌的方式</a:t>
            </a:r>
            <a:endParaRPr lang="en-US" altLang="zh-CN" sz="1800" dirty="0" smtClean="0">
              <a:latin typeface="+mn-ea"/>
            </a:endParaRPr>
          </a:p>
          <a:p>
            <a:pPr>
              <a:buFont typeface="Wingdings" charset="2"/>
              <a:buChar char="u"/>
              <a:defRPr/>
            </a:pPr>
            <a:r>
              <a:rPr lang="zh-CN" altLang="en-US" sz="1800" dirty="0" smtClean="0">
                <a:latin typeface="+mn-ea"/>
              </a:rPr>
              <a:t>使用</a:t>
            </a:r>
            <a:r>
              <a:rPr lang="en-US" altLang="zh-CN" sz="1800" dirty="0" smtClean="0">
                <a:latin typeface="+mn-ea"/>
              </a:rPr>
              <a:t>Mac</a:t>
            </a:r>
            <a:r>
              <a:rPr lang="zh-CN" altLang="en-US" sz="1800" dirty="0" smtClean="0">
                <a:latin typeface="+mn-ea"/>
              </a:rPr>
              <a:t>自带的</a:t>
            </a:r>
            <a:r>
              <a:rPr lang="en-US" altLang="zh-CN" sz="1800" dirty="0" smtClean="0">
                <a:latin typeface="+mn-ea"/>
              </a:rPr>
              <a:t>iTunes</a:t>
            </a:r>
            <a:r>
              <a:rPr lang="zh-CN" altLang="en-US" sz="1800" dirty="0" smtClean="0">
                <a:latin typeface="+mn-ea"/>
              </a:rPr>
              <a:t>、</a:t>
            </a:r>
            <a:r>
              <a:rPr lang="en-US" altLang="zh-CN" sz="1800" dirty="0" smtClean="0">
                <a:latin typeface="+mn-ea"/>
              </a:rPr>
              <a:t>QuickTime Player</a:t>
            </a:r>
            <a:r>
              <a:rPr lang="zh-CN" altLang="en-US" sz="1800" dirty="0" smtClean="0">
                <a:latin typeface="+mn-ea"/>
              </a:rPr>
              <a:t>播放音频文件</a:t>
            </a:r>
            <a:endParaRPr lang="en-US" altLang="zh-CN" sz="1800" dirty="0" smtClean="0">
              <a:latin typeface="+mn-ea"/>
            </a:endParaRPr>
          </a:p>
          <a:p>
            <a:pPr>
              <a:buFont typeface="Wingdings" charset="2"/>
              <a:buChar char="u"/>
              <a:defRPr/>
            </a:pPr>
            <a:r>
              <a:rPr lang="zh-CN" altLang="en-US" sz="1800" dirty="0" smtClean="0">
                <a:latin typeface="+mn-ea"/>
              </a:rPr>
              <a:t>使用浏览器在网页上在线听歌</a:t>
            </a:r>
            <a:endParaRPr lang="en-US" altLang="zh-CN" sz="1800" dirty="0" smtClean="0">
              <a:latin typeface="+mn-ea"/>
            </a:endParaRPr>
          </a:p>
          <a:p>
            <a:pPr>
              <a:buFont typeface="Wingdings" charset="2"/>
              <a:buChar char="u"/>
              <a:defRPr/>
            </a:pPr>
            <a:r>
              <a:rPr lang="zh-CN" altLang="en-US" sz="1800" dirty="0" smtClean="0">
                <a:latin typeface="+mn-ea"/>
              </a:rPr>
              <a:t>下载第三方的音频播放软件，比如</a:t>
            </a:r>
            <a:r>
              <a:rPr lang="en-US" altLang="zh-CN" sz="1800" dirty="0" smtClean="0">
                <a:latin typeface="+mn-ea"/>
              </a:rPr>
              <a:t>QQ</a:t>
            </a:r>
            <a:r>
              <a:rPr lang="zh-CN" altLang="en-US" sz="1800" dirty="0" smtClean="0">
                <a:latin typeface="+mn-ea"/>
              </a:rPr>
              <a:t>音乐</a:t>
            </a:r>
            <a:endParaRPr lang="en-US" altLang="zh-CN" sz="1800" dirty="0" smtClean="0">
              <a:latin typeface="+mn-ea"/>
            </a:endParaRPr>
          </a:p>
          <a:p>
            <a:pPr>
              <a:buFont typeface="Wingdings" charset="2"/>
              <a:buChar char="u"/>
              <a:defRPr/>
            </a:pPr>
            <a:endParaRPr lang="en-US" altLang="zh-CN" sz="1800" dirty="0">
              <a:latin typeface="+mn-ea"/>
            </a:endParaRPr>
          </a:p>
          <a:p>
            <a:pPr>
              <a:buFont typeface="Wingdings" charset="2"/>
              <a:buChar char="l"/>
              <a:defRPr/>
            </a:pPr>
            <a:r>
              <a:rPr lang="en-US" altLang="zh-CN" sz="1800" dirty="0" smtClean="0">
                <a:latin typeface="+mn-ea"/>
              </a:rPr>
              <a:t>Mac</a:t>
            </a:r>
            <a:r>
              <a:rPr lang="zh-CN" altLang="en-US" sz="1800" dirty="0" smtClean="0">
                <a:latin typeface="+mn-ea"/>
              </a:rPr>
              <a:t>平台看视频的方式</a:t>
            </a:r>
            <a:endParaRPr lang="en-US" altLang="zh-CN" sz="1800" dirty="0" smtClean="0">
              <a:latin typeface="+mn-ea"/>
            </a:endParaRPr>
          </a:p>
          <a:p>
            <a:pPr>
              <a:buFont typeface="Wingdings" charset="2"/>
              <a:buChar char="u"/>
              <a:defRPr/>
            </a:pPr>
            <a:r>
              <a:rPr lang="zh-CN" altLang="en-US" sz="1800" dirty="0" smtClean="0">
                <a:latin typeface="+mn-ea"/>
              </a:rPr>
              <a:t>使用</a:t>
            </a:r>
            <a:r>
              <a:rPr lang="en-US" altLang="zh-CN" sz="1800" dirty="0" smtClean="0">
                <a:latin typeface="+mn-ea"/>
              </a:rPr>
              <a:t>Mac</a:t>
            </a:r>
            <a:r>
              <a:rPr lang="zh-CN" altLang="en-US" sz="1800" dirty="0" smtClean="0">
                <a:latin typeface="+mn-ea"/>
              </a:rPr>
              <a:t>自带的</a:t>
            </a:r>
            <a:r>
              <a:rPr lang="en-US" altLang="zh-CN" sz="1800" dirty="0" smtClean="0">
                <a:latin typeface="+mn-ea"/>
              </a:rPr>
              <a:t>QuickTime Player</a:t>
            </a:r>
            <a:r>
              <a:rPr lang="zh-CN" altLang="en-US" sz="1800" dirty="0" smtClean="0">
                <a:latin typeface="+mn-ea"/>
              </a:rPr>
              <a:t>播放视频文</a:t>
            </a:r>
            <a:r>
              <a:rPr lang="zh-CN" altLang="en-US" sz="1800" dirty="0">
                <a:latin typeface="+mn-ea"/>
              </a:rPr>
              <a:t>件</a:t>
            </a:r>
            <a:endParaRPr lang="en-US" altLang="zh-CN" sz="1800" dirty="0">
              <a:latin typeface="+mn-ea"/>
            </a:endParaRPr>
          </a:p>
          <a:p>
            <a:pPr>
              <a:buFont typeface="Wingdings" charset="2"/>
              <a:buChar char="u"/>
              <a:defRPr/>
            </a:pPr>
            <a:r>
              <a:rPr lang="zh-CN" altLang="en-US" sz="1800" dirty="0">
                <a:latin typeface="+mn-ea"/>
              </a:rPr>
              <a:t>使用浏览器在网页</a:t>
            </a:r>
            <a:r>
              <a:rPr lang="zh-CN" altLang="en-US" sz="1800" dirty="0" smtClean="0">
                <a:latin typeface="+mn-ea"/>
              </a:rPr>
              <a:t>上在线看视频</a:t>
            </a:r>
            <a:endParaRPr lang="en-US" altLang="zh-CN" sz="1800" dirty="0">
              <a:latin typeface="+mn-ea"/>
            </a:endParaRPr>
          </a:p>
          <a:p>
            <a:pPr>
              <a:buFont typeface="Wingdings" charset="2"/>
              <a:buChar char="u"/>
              <a:defRPr/>
            </a:pPr>
            <a:r>
              <a:rPr lang="zh-CN" altLang="en-US" sz="1800" dirty="0">
                <a:latin typeface="+mn-ea"/>
              </a:rPr>
              <a:t>下载第</a:t>
            </a:r>
            <a:r>
              <a:rPr lang="zh-CN" altLang="en-US" sz="1800" dirty="0" smtClean="0">
                <a:latin typeface="+mn-ea"/>
              </a:rPr>
              <a:t>三方的视频播放软</a:t>
            </a:r>
            <a:r>
              <a:rPr lang="zh-CN" altLang="en-US" sz="1800" dirty="0">
                <a:latin typeface="+mn-ea"/>
              </a:rPr>
              <a:t>件，</a:t>
            </a:r>
            <a:r>
              <a:rPr lang="zh-CN" altLang="en-US" sz="1800" dirty="0" smtClean="0">
                <a:latin typeface="+mn-ea"/>
              </a:rPr>
              <a:t>比如</a:t>
            </a:r>
            <a:r>
              <a:rPr lang="en-US" altLang="zh-CN" sz="1800" dirty="0" smtClean="0">
                <a:latin typeface="+mn-ea"/>
              </a:rPr>
              <a:t>PPS</a:t>
            </a:r>
            <a:r>
              <a:rPr lang="zh-CN" altLang="en-US" sz="1800" dirty="0" smtClean="0">
                <a:latin typeface="+mn-ea"/>
              </a:rPr>
              <a:t>、</a:t>
            </a:r>
            <a:r>
              <a:rPr lang="en-US" altLang="zh-CN" sz="1800" dirty="0" err="1">
                <a:latin typeface="+mn-ea"/>
              </a:rPr>
              <a:t>MPlayerX</a:t>
            </a:r>
            <a:endParaRPr lang="en-US" altLang="zh-CN" sz="1800" dirty="0">
              <a:latin typeface="+mn-ea"/>
            </a:endParaRPr>
          </a:p>
          <a:p>
            <a:pPr>
              <a:buFont typeface="Wingdings" charset="2"/>
              <a:buChar char="u"/>
              <a:defRPr/>
            </a:pPr>
            <a:endParaRPr lang="en-US" altLang="zh-CN" sz="1800" dirty="0" smtClean="0">
              <a:latin typeface="+mn-ea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352800" y="6403975"/>
            <a:ext cx="2895600" cy="457200"/>
          </a:xfrm>
          <a:noFill/>
        </p:spPr>
        <p:txBody>
          <a:bodyPr/>
          <a:lstStyle>
            <a:lvl1pPr>
              <a:defRPr kumimoji="1" sz="28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r>
              <a:rPr kumimoji="0" lang="zh-CN" altLang="en-US" sz="1400" dirty="0"/>
              <a:t>北京传智播客教育 </a:t>
            </a:r>
            <a:r>
              <a:rPr kumimoji="0" lang="en-US" altLang="zh-CN" sz="1400" dirty="0"/>
              <a:t>www.itcast.cn</a:t>
            </a:r>
          </a:p>
        </p:txBody>
      </p:sp>
    </p:spTree>
    <p:extLst>
      <p:ext uri="{BB962C8B-B14F-4D97-AF65-F5344CB8AC3E}">
        <p14:creationId xmlns:p14="http://schemas.microsoft.com/office/powerpoint/2010/main" val="3701429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33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latin typeface="Arial Black" charset="0"/>
                <a:ea typeface="宋体" charset="0"/>
                <a:cs typeface="宋体" charset="0"/>
              </a:rPr>
              <a:t>Dock</a:t>
            </a:r>
            <a:endParaRPr lang="zh-CN" altLang="en-US">
              <a:latin typeface="Arial Black" charset="0"/>
              <a:ea typeface="宋体" charset="0"/>
              <a:cs typeface="宋体" charset="0"/>
            </a:endParaRPr>
          </a:p>
        </p:txBody>
      </p:sp>
      <p:sp>
        <p:nvSpPr>
          <p:cNvPr id="300034" name="页脚占位符 3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defRPr kumimoji="1" sz="28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r>
              <a:rPr kumimoji="0" lang="zh-CN" altLang="en-US" sz="1400"/>
              <a:t>北京传智播客教育 </a:t>
            </a:r>
            <a:r>
              <a:rPr kumimoji="0" lang="en-US" altLang="zh-CN" sz="1400"/>
              <a:t>www.itcast.cn</a:t>
            </a:r>
          </a:p>
        </p:txBody>
      </p:sp>
      <p:sp>
        <p:nvSpPr>
          <p:cNvPr id="300035" name="内容占位符 2"/>
          <p:cNvSpPr>
            <a:spLocks noGrp="1"/>
          </p:cNvSpPr>
          <p:nvPr>
            <p:ph idx="1"/>
          </p:nvPr>
        </p:nvSpPr>
        <p:spPr>
          <a:xfrm>
            <a:off x="827088" y="1916112"/>
            <a:ext cx="7705725" cy="1512887"/>
          </a:xfrm>
        </p:spPr>
        <p:txBody>
          <a:bodyPr/>
          <a:lstStyle/>
          <a:p>
            <a:r>
              <a:rPr lang="zh-CN" altLang="en-US" sz="2000" dirty="0">
                <a:latin typeface="Arial" charset="0"/>
                <a:ea typeface="宋体" charset="0"/>
                <a:cs typeface="宋体" charset="0"/>
              </a:rPr>
              <a:t>相当于</a:t>
            </a:r>
            <a:r>
              <a:rPr lang="en-US" altLang="zh-CN" sz="2000" dirty="0">
                <a:latin typeface="Arial" charset="0"/>
                <a:ea typeface="宋体" charset="0"/>
                <a:cs typeface="宋体" charset="0"/>
              </a:rPr>
              <a:t>Windows</a:t>
            </a:r>
            <a:r>
              <a:rPr lang="zh-CN" altLang="en-US" sz="2000" dirty="0">
                <a:latin typeface="Arial" charset="0"/>
                <a:ea typeface="宋体" charset="0"/>
                <a:cs typeface="宋体" charset="0"/>
              </a:rPr>
              <a:t>的快速启动栏，</a:t>
            </a:r>
            <a:r>
              <a:rPr lang="zh-CN" altLang="en-US" sz="2000" dirty="0" smtClean="0">
                <a:latin typeface="Arial" charset="0"/>
                <a:ea typeface="宋体" charset="0"/>
                <a:cs typeface="宋体" charset="0"/>
              </a:rPr>
              <a:t>用来存放常用软件的图标</a:t>
            </a:r>
            <a:endParaRPr lang="en-US" altLang="zh-CN" sz="2000" dirty="0">
              <a:latin typeface="Arial" charset="0"/>
              <a:ea typeface="宋体" charset="0"/>
              <a:cs typeface="宋体" charset="0"/>
            </a:endParaRPr>
          </a:p>
          <a:p>
            <a:r>
              <a:rPr lang="en-US" altLang="en-US" sz="2000" dirty="0" smtClean="0">
                <a:latin typeface="Arial" charset="0"/>
                <a:ea typeface="宋体" charset="0"/>
                <a:cs typeface="宋体" charset="0"/>
              </a:rPr>
              <a:t>单</a:t>
            </a:r>
            <a:r>
              <a:rPr lang="zh-CN" altLang="en-US" sz="2000" dirty="0" smtClean="0">
                <a:latin typeface="Arial" charset="0"/>
                <a:ea typeface="宋体" charset="0"/>
                <a:cs typeface="宋体" charset="0"/>
              </a:rPr>
              <a:t>击软件图标即可打开相应</a:t>
            </a:r>
            <a:r>
              <a:rPr lang="zh-CN" altLang="en-US" sz="2000" dirty="0">
                <a:latin typeface="Arial" charset="0"/>
                <a:ea typeface="宋体" charset="0"/>
                <a:cs typeface="宋体" charset="0"/>
              </a:rPr>
              <a:t>的软</a:t>
            </a:r>
            <a:r>
              <a:rPr lang="zh-CN" altLang="en-US" sz="2000" dirty="0" smtClean="0">
                <a:latin typeface="Arial" charset="0"/>
                <a:ea typeface="宋体" charset="0"/>
                <a:cs typeface="宋体" charset="0"/>
              </a:rPr>
              <a:t>件</a:t>
            </a:r>
            <a:endParaRPr lang="en-US" altLang="zh-CN" sz="2000" dirty="0" smtClean="0">
              <a:latin typeface="Arial" charset="0"/>
              <a:ea typeface="宋体" charset="0"/>
              <a:cs typeface="宋体" charset="0"/>
            </a:endParaRPr>
          </a:p>
          <a:p>
            <a:r>
              <a:rPr lang="zh-CN" altLang="en-US" sz="2000" dirty="0" smtClean="0">
                <a:latin typeface="Arial" charset="0"/>
                <a:ea typeface="宋体" charset="0"/>
                <a:cs typeface="宋体" charset="0"/>
              </a:rPr>
              <a:t>右击软件图标还有其他菜单选项：比如退出软件</a:t>
            </a:r>
            <a:endParaRPr lang="en-US" altLang="zh-CN" sz="2000" dirty="0">
              <a:latin typeface="Arial" charset="0"/>
              <a:ea typeface="宋体" charset="0"/>
              <a:cs typeface="宋体" charset="0"/>
            </a:endParaRPr>
          </a:p>
          <a:p>
            <a:r>
              <a:rPr lang="zh-CN" altLang="en-US" sz="2000" dirty="0">
                <a:latin typeface="Arial" charset="0"/>
                <a:ea typeface="宋体" charset="0"/>
                <a:cs typeface="宋体" charset="0"/>
              </a:rPr>
              <a:t>图标下边的白色亮点代表程序正在运行中，并没有完全退出</a:t>
            </a:r>
            <a:endParaRPr lang="zh-CN" altLang="en-US" dirty="0">
              <a:latin typeface="Arial" charset="0"/>
              <a:ea typeface="宋体" charset="0"/>
              <a:cs typeface="宋体" charset="0"/>
            </a:endParaRPr>
          </a:p>
        </p:txBody>
      </p:sp>
      <p:pic>
        <p:nvPicPr>
          <p:cNvPr id="300036" name="图片 8" descr="QQ20121130-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3803129"/>
            <a:ext cx="8905875" cy="56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352800" y="6403975"/>
            <a:ext cx="2895600" cy="457200"/>
          </a:xfrm>
          <a:noFill/>
        </p:spPr>
        <p:txBody>
          <a:bodyPr/>
          <a:lstStyle>
            <a:lvl1pPr>
              <a:defRPr kumimoji="1" sz="28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r>
              <a:rPr kumimoji="0" lang="zh-CN" altLang="en-US" sz="1400" dirty="0"/>
              <a:t>北京传智播客教育 </a:t>
            </a:r>
            <a:r>
              <a:rPr kumimoji="0" lang="en-US" altLang="zh-CN" sz="1400" dirty="0"/>
              <a:t>www.itcast.cn</a:t>
            </a:r>
          </a:p>
        </p:txBody>
      </p:sp>
      <p:sp>
        <p:nvSpPr>
          <p:cNvPr id="5" name="内容占位符 2"/>
          <p:cNvSpPr txBox="1">
            <a:spLocks/>
          </p:cNvSpPr>
          <p:nvPr/>
        </p:nvSpPr>
        <p:spPr bwMode="auto">
          <a:xfrm>
            <a:off x="395288" y="4437063"/>
            <a:ext cx="4681537" cy="1368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" charset="0"/>
              <a:buChar char="l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50000"/>
              <a:buChar char="•"/>
              <a:defRPr kumimoji="1"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50000"/>
              <a:buChar char="•"/>
              <a:defRPr kumimoji="1" sz="22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50000"/>
              <a:buChar char="•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zh-CN" altLang="en-US" sz="1800" dirty="0" smtClean="0">
                <a:latin typeface="+mn-ea"/>
              </a:rPr>
              <a:t>右击设备名称，选择“推出”，即可从</a:t>
            </a:r>
            <a:r>
              <a:rPr lang="en-US" altLang="zh-CN" sz="1800" dirty="0" smtClean="0">
                <a:latin typeface="+mn-ea"/>
              </a:rPr>
              <a:t>Mac</a:t>
            </a:r>
            <a:r>
              <a:rPr lang="zh-CN" altLang="en-US" sz="1800" dirty="0" smtClean="0">
                <a:latin typeface="+mn-ea"/>
              </a:rPr>
              <a:t>上安全“推出”设备</a:t>
            </a:r>
            <a:endParaRPr lang="zh-CN" altLang="en-US" sz="1800" dirty="0">
              <a:latin typeface="+mn-ea"/>
            </a:endParaRPr>
          </a:p>
        </p:txBody>
      </p:sp>
      <p:pic>
        <p:nvPicPr>
          <p:cNvPr id="595973" name="图片 5" descr="QQ20130604-4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363" y="3644900"/>
            <a:ext cx="4064000" cy="306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 smtClean="0">
                <a:latin typeface="+mj-ea"/>
              </a:rPr>
              <a:t>移动硬盘</a:t>
            </a:r>
            <a:r>
              <a:rPr lang="en-US" altLang="zh-CN" dirty="0" smtClean="0">
                <a:latin typeface="+mj-ea"/>
              </a:rPr>
              <a:t>\U</a:t>
            </a:r>
            <a:r>
              <a:rPr lang="zh-CN" altLang="en-US" dirty="0" smtClean="0">
                <a:latin typeface="+mj-ea"/>
              </a:rPr>
              <a:t>盘的使用注意</a:t>
            </a:r>
            <a:r>
              <a:rPr lang="en-US" altLang="zh-CN" dirty="0" smtClean="0">
                <a:latin typeface="+mj-ea"/>
              </a:rPr>
              <a:t>1</a:t>
            </a:r>
            <a:endParaRPr lang="zh-CN" altLang="en-US" dirty="0">
              <a:latin typeface="+mj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23850" y="1844675"/>
            <a:ext cx="8496300" cy="503238"/>
          </a:xfrm>
        </p:spPr>
        <p:txBody>
          <a:bodyPr/>
          <a:lstStyle/>
          <a:p>
            <a:pPr>
              <a:defRPr/>
            </a:pPr>
            <a:r>
              <a:rPr lang="zh-CN" altLang="en-US" sz="1800" dirty="0" smtClean="0">
                <a:latin typeface="+mn-ea"/>
              </a:rPr>
              <a:t>将移动硬盘</a:t>
            </a:r>
            <a:r>
              <a:rPr lang="en-US" altLang="zh-CN" sz="1800" dirty="0" smtClean="0">
                <a:latin typeface="+mn-ea"/>
              </a:rPr>
              <a:t>\U</a:t>
            </a:r>
            <a:r>
              <a:rPr lang="zh-CN" altLang="en-US" sz="1800" dirty="0" smtClean="0">
                <a:latin typeface="+mn-ea"/>
              </a:rPr>
              <a:t>盘插入电脑时，默认会在</a:t>
            </a:r>
            <a:r>
              <a:rPr lang="en-US" altLang="zh-CN" sz="1800" dirty="0" smtClean="0">
                <a:latin typeface="+mn-ea"/>
              </a:rPr>
              <a:t>Finder</a:t>
            </a:r>
            <a:r>
              <a:rPr lang="zh-CN" altLang="en-US" sz="1800" dirty="0" smtClean="0">
                <a:latin typeface="+mn-ea"/>
              </a:rPr>
              <a:t>的“设备”一栏中显示设备名称</a:t>
            </a:r>
            <a:endParaRPr lang="zh-CN" altLang="en-US" sz="1800" dirty="0">
              <a:latin typeface="+mn-ea"/>
            </a:endParaRPr>
          </a:p>
        </p:txBody>
      </p:sp>
      <p:pic>
        <p:nvPicPr>
          <p:cNvPr id="595971" name="图片 3" descr="QQ20130604-4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2349500"/>
            <a:ext cx="3213100" cy="189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17560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 smtClean="0">
                <a:latin typeface="+mj-ea"/>
              </a:rPr>
              <a:t>移动硬盘</a:t>
            </a:r>
            <a:r>
              <a:rPr lang="en-US" altLang="zh-CN" dirty="0" smtClean="0">
                <a:latin typeface="+mj-ea"/>
              </a:rPr>
              <a:t>\U</a:t>
            </a:r>
            <a:r>
              <a:rPr lang="zh-CN" altLang="en-US" dirty="0" smtClean="0">
                <a:latin typeface="+mj-ea"/>
              </a:rPr>
              <a:t>盘的使用注意</a:t>
            </a:r>
            <a:r>
              <a:rPr lang="en-US" altLang="zh-CN" dirty="0">
                <a:latin typeface="+mj-ea"/>
              </a:rPr>
              <a:t>2</a:t>
            </a:r>
            <a:endParaRPr lang="zh-CN" altLang="en-US" dirty="0">
              <a:latin typeface="+mj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23850" y="1844675"/>
            <a:ext cx="8496300" cy="360363"/>
          </a:xfrm>
        </p:spPr>
        <p:txBody>
          <a:bodyPr/>
          <a:lstStyle/>
          <a:p>
            <a:pPr>
              <a:defRPr/>
            </a:pPr>
            <a:r>
              <a:rPr lang="zh-CN" altLang="en-US" sz="1800" dirty="0" smtClean="0">
                <a:latin typeface="+mn-ea"/>
              </a:rPr>
              <a:t>也可以设置将移动硬盘等设备显示到桌面上</a:t>
            </a:r>
            <a:endParaRPr lang="en-US" altLang="zh-CN" sz="1800" dirty="0" smtClean="0">
              <a:latin typeface="+mn-ea"/>
            </a:endParaRPr>
          </a:p>
        </p:txBody>
      </p:sp>
      <p:pic>
        <p:nvPicPr>
          <p:cNvPr id="596995" name="图片 6" descr="QQ20130604-4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2333625"/>
            <a:ext cx="5880100" cy="311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6996" name="图片 7" descr="QQ20130604-4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025" y="2781300"/>
            <a:ext cx="1739900" cy="161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352800" y="6403975"/>
            <a:ext cx="2895600" cy="457200"/>
          </a:xfrm>
          <a:noFill/>
        </p:spPr>
        <p:txBody>
          <a:bodyPr/>
          <a:lstStyle>
            <a:lvl1pPr>
              <a:defRPr kumimoji="1" sz="28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r>
              <a:rPr kumimoji="0" lang="zh-CN" altLang="en-US" sz="1400" dirty="0"/>
              <a:t>北京传智播客教育 </a:t>
            </a:r>
            <a:r>
              <a:rPr kumimoji="0" lang="en-US" altLang="zh-CN" sz="1400" dirty="0"/>
              <a:t>www.itcast.cn</a:t>
            </a:r>
          </a:p>
        </p:txBody>
      </p:sp>
    </p:spTree>
    <p:extLst>
      <p:ext uri="{BB962C8B-B14F-4D97-AF65-F5344CB8AC3E}">
        <p14:creationId xmlns:p14="http://schemas.microsoft.com/office/powerpoint/2010/main" val="1553249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 smtClean="0">
                <a:latin typeface="+mj-ea"/>
              </a:rPr>
              <a:t>移动硬盘</a:t>
            </a:r>
            <a:r>
              <a:rPr lang="en-US" altLang="zh-CN" dirty="0" smtClean="0">
                <a:latin typeface="+mj-ea"/>
              </a:rPr>
              <a:t>\U</a:t>
            </a:r>
            <a:r>
              <a:rPr lang="zh-CN" altLang="en-US" dirty="0" smtClean="0">
                <a:latin typeface="+mj-ea"/>
              </a:rPr>
              <a:t>盘的使用注意</a:t>
            </a:r>
            <a:r>
              <a:rPr lang="en-US" altLang="zh-CN" dirty="0" smtClean="0">
                <a:latin typeface="+mj-ea"/>
              </a:rPr>
              <a:t>3</a:t>
            </a:r>
            <a:endParaRPr lang="zh-CN" altLang="en-US" dirty="0">
              <a:latin typeface="+mj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23850" y="1844675"/>
            <a:ext cx="8496300" cy="1368425"/>
          </a:xfrm>
        </p:spPr>
        <p:txBody>
          <a:bodyPr/>
          <a:lstStyle/>
          <a:p>
            <a:pPr>
              <a:defRPr/>
            </a:pPr>
            <a:r>
              <a:rPr lang="en-US" altLang="zh-CN" sz="1800" dirty="0" smtClean="0">
                <a:latin typeface="+mn-ea"/>
              </a:rPr>
              <a:t>Mac</a:t>
            </a:r>
            <a:r>
              <a:rPr lang="zh-CN" altLang="en-US" sz="1800" dirty="0" smtClean="0">
                <a:latin typeface="+mn-ea"/>
              </a:rPr>
              <a:t>默认不能往</a:t>
            </a:r>
            <a:r>
              <a:rPr lang="en-US" altLang="zh-CN" sz="1800" dirty="0" smtClean="0">
                <a:latin typeface="+mn-ea"/>
              </a:rPr>
              <a:t>NTFS</a:t>
            </a:r>
            <a:r>
              <a:rPr lang="zh-CN" altLang="en-US" sz="1800" dirty="0" smtClean="0">
                <a:latin typeface="+mn-ea"/>
              </a:rPr>
              <a:t>格式的设备中写入内容。也就是说，如果你的硬盘是</a:t>
            </a:r>
            <a:r>
              <a:rPr lang="en-US" altLang="zh-CN" sz="1800" dirty="0" smtClean="0">
                <a:latin typeface="+mn-ea"/>
              </a:rPr>
              <a:t>NTFS</a:t>
            </a:r>
            <a:r>
              <a:rPr lang="zh-CN" altLang="en-US" sz="1800" dirty="0" smtClean="0">
                <a:latin typeface="+mn-ea"/>
              </a:rPr>
              <a:t>格式的，那么就无法将</a:t>
            </a:r>
            <a:r>
              <a:rPr lang="en-US" altLang="zh-CN" sz="1800" dirty="0" smtClean="0">
                <a:latin typeface="+mn-ea"/>
              </a:rPr>
              <a:t>Mac</a:t>
            </a:r>
            <a:r>
              <a:rPr lang="zh-CN" altLang="en-US" sz="1800" dirty="0" smtClean="0">
                <a:latin typeface="+mn-ea"/>
              </a:rPr>
              <a:t>上的文件</a:t>
            </a:r>
            <a:r>
              <a:rPr lang="en-US" altLang="zh-CN" sz="1800" dirty="0" smtClean="0">
                <a:latin typeface="+mn-ea"/>
              </a:rPr>
              <a:t>\</a:t>
            </a:r>
            <a:r>
              <a:rPr lang="zh-CN" altLang="en-US" sz="1800" dirty="0" smtClean="0">
                <a:latin typeface="+mn-ea"/>
              </a:rPr>
              <a:t>文件夹拷贝到你的硬盘上。</a:t>
            </a:r>
            <a:endParaRPr lang="en-US" altLang="zh-CN" sz="1800" dirty="0" smtClean="0">
              <a:latin typeface="+mn-ea"/>
            </a:endParaRPr>
          </a:p>
          <a:p>
            <a:pPr>
              <a:defRPr/>
            </a:pPr>
            <a:endParaRPr lang="en-US" altLang="zh-CN" sz="1800" dirty="0" smtClean="0">
              <a:latin typeface="+mn-ea"/>
            </a:endParaRPr>
          </a:p>
          <a:p>
            <a:pPr>
              <a:defRPr/>
            </a:pPr>
            <a:r>
              <a:rPr lang="zh-CN" altLang="en-US" sz="1800" dirty="0" smtClean="0">
                <a:latin typeface="+mn-ea"/>
              </a:rPr>
              <a:t>如果在</a:t>
            </a:r>
            <a:r>
              <a:rPr lang="en-US" altLang="zh-CN" sz="1800" dirty="0" smtClean="0">
                <a:latin typeface="+mn-ea"/>
              </a:rPr>
              <a:t>Mac</a:t>
            </a:r>
            <a:r>
              <a:rPr lang="zh-CN" altLang="en-US" sz="1800" dirty="0" smtClean="0">
                <a:latin typeface="+mn-ea"/>
              </a:rPr>
              <a:t>上安装一个“</a:t>
            </a:r>
            <a:r>
              <a:rPr lang="en-US" altLang="zh-CN" sz="1800" dirty="0" smtClean="0">
                <a:latin typeface="+mn-ea"/>
              </a:rPr>
              <a:t>Paragon_NTFS</a:t>
            </a:r>
            <a:r>
              <a:rPr lang="zh-CN" altLang="en-US" sz="1800" dirty="0" smtClean="0">
                <a:latin typeface="+mn-ea"/>
              </a:rPr>
              <a:t>”软件，就能轻松读写</a:t>
            </a:r>
            <a:r>
              <a:rPr lang="en-US" altLang="zh-CN" sz="1800" dirty="0" smtClean="0">
                <a:latin typeface="+mn-ea"/>
              </a:rPr>
              <a:t>NTFS</a:t>
            </a:r>
            <a:r>
              <a:rPr lang="zh-CN" altLang="en-US" sz="1800" dirty="0" smtClean="0">
                <a:latin typeface="+mn-ea"/>
              </a:rPr>
              <a:t>格式的设备</a:t>
            </a:r>
            <a:endParaRPr lang="en-US" altLang="zh-CN" sz="1800" dirty="0" smtClean="0">
              <a:latin typeface="+mn-ea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352800" y="6403975"/>
            <a:ext cx="2895600" cy="457200"/>
          </a:xfrm>
          <a:noFill/>
        </p:spPr>
        <p:txBody>
          <a:bodyPr/>
          <a:lstStyle>
            <a:lvl1pPr>
              <a:defRPr kumimoji="1" sz="28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r>
              <a:rPr kumimoji="0" lang="zh-CN" altLang="en-US" sz="1400" dirty="0"/>
              <a:t>北京传智播客教育 </a:t>
            </a:r>
            <a:r>
              <a:rPr kumimoji="0" lang="en-US" altLang="zh-CN" sz="1400" dirty="0"/>
              <a:t>www.itcast.cn</a:t>
            </a:r>
          </a:p>
        </p:txBody>
      </p:sp>
    </p:spTree>
    <p:extLst>
      <p:ext uri="{BB962C8B-B14F-4D97-AF65-F5344CB8AC3E}">
        <p14:creationId xmlns:p14="http://schemas.microsoft.com/office/powerpoint/2010/main" val="2152922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 smtClean="0">
                <a:latin typeface="+mj-ea"/>
              </a:rPr>
              <a:t>文件共享</a:t>
            </a:r>
            <a:endParaRPr lang="zh-CN" altLang="en-US" dirty="0">
              <a:latin typeface="+mj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23850" y="1844675"/>
            <a:ext cx="8496300" cy="3312517"/>
          </a:xfrm>
        </p:spPr>
        <p:txBody>
          <a:bodyPr/>
          <a:lstStyle/>
          <a:p>
            <a:pPr>
              <a:defRPr/>
            </a:pPr>
            <a:r>
              <a:rPr lang="zh-CN" altLang="en-US" sz="1800" dirty="0" smtClean="0">
                <a:latin typeface="+mn-ea"/>
              </a:rPr>
              <a:t>开启文件共享</a:t>
            </a:r>
            <a:endParaRPr lang="en-US" altLang="zh-CN" sz="1800" dirty="0" smtClean="0">
              <a:latin typeface="+mn-ea"/>
            </a:endParaRPr>
          </a:p>
          <a:p>
            <a:pPr>
              <a:buFont typeface="Wingdings" charset="2"/>
              <a:buChar char="u"/>
              <a:defRPr/>
            </a:pPr>
            <a:r>
              <a:rPr lang="zh-CN" altLang="en-US" sz="1800" dirty="0" smtClean="0">
                <a:latin typeface="+mn-ea"/>
              </a:rPr>
              <a:t>偏好设置</a:t>
            </a:r>
            <a:r>
              <a:rPr lang="en-US" altLang="zh-CN" sz="1800" dirty="0" smtClean="0">
                <a:latin typeface="+mn-ea"/>
              </a:rPr>
              <a:t>-&gt;</a:t>
            </a:r>
            <a:r>
              <a:rPr lang="zh-CN" altLang="en-US" sz="1800" dirty="0" smtClean="0">
                <a:latin typeface="+mn-ea"/>
              </a:rPr>
              <a:t>共享</a:t>
            </a:r>
            <a:r>
              <a:rPr lang="en-US" altLang="zh-CN" sz="1800" dirty="0" smtClean="0">
                <a:latin typeface="+mn-ea"/>
              </a:rPr>
              <a:t>-&gt;</a:t>
            </a:r>
            <a:r>
              <a:rPr lang="zh-CN" altLang="en-US" sz="1800" dirty="0" smtClean="0">
                <a:latin typeface="+mn-ea"/>
              </a:rPr>
              <a:t>文件共享</a:t>
            </a:r>
            <a:r>
              <a:rPr lang="en-US" altLang="zh-CN" sz="1800" dirty="0" smtClean="0">
                <a:latin typeface="+mn-ea"/>
              </a:rPr>
              <a:t>-&gt;</a:t>
            </a:r>
            <a:r>
              <a:rPr lang="zh-CN" altLang="en-US" sz="1800" dirty="0" smtClean="0">
                <a:latin typeface="+mn-ea"/>
              </a:rPr>
              <a:t>添加（+）共享文件夹</a:t>
            </a:r>
            <a:endParaRPr lang="en-US" altLang="zh-CN" sz="1800" dirty="0" smtClean="0">
              <a:latin typeface="+mn-ea"/>
            </a:endParaRPr>
          </a:p>
          <a:p>
            <a:pPr>
              <a:buFont typeface="Wingdings" charset="2"/>
              <a:buChar char="u"/>
              <a:defRPr/>
            </a:pPr>
            <a:endParaRPr lang="en-US" altLang="zh-CN" sz="1800" dirty="0">
              <a:latin typeface="+mn-ea"/>
            </a:endParaRPr>
          </a:p>
          <a:p>
            <a:pPr>
              <a:buFont typeface="Wingdings" charset="2"/>
              <a:buChar char="u"/>
              <a:defRPr/>
            </a:pPr>
            <a:endParaRPr lang="en-US" altLang="zh-CN" sz="1800" dirty="0" smtClean="0">
              <a:latin typeface="+mn-ea"/>
            </a:endParaRPr>
          </a:p>
          <a:p>
            <a:pPr>
              <a:buFont typeface="Wingdings" charset="2"/>
              <a:buChar char="l"/>
              <a:defRPr/>
            </a:pPr>
            <a:r>
              <a:rPr lang="zh-CN" altLang="en-US" sz="1800" dirty="0" smtClean="0">
                <a:latin typeface="+mn-ea"/>
              </a:rPr>
              <a:t>在</a:t>
            </a:r>
            <a:r>
              <a:rPr lang="en-US" altLang="zh-CN" sz="1800" dirty="0" smtClean="0">
                <a:latin typeface="+mn-ea"/>
              </a:rPr>
              <a:t>Finder</a:t>
            </a:r>
            <a:r>
              <a:rPr lang="zh-CN" altLang="en-US" sz="1800" dirty="0" smtClean="0">
                <a:latin typeface="+mn-ea"/>
              </a:rPr>
              <a:t>的“共享”一栏中可以拷贝别人共享的文件</a:t>
            </a:r>
            <a:endParaRPr lang="en-US" altLang="zh-CN" sz="1800" dirty="0" smtClean="0">
              <a:latin typeface="+mn-ea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352800" y="6403975"/>
            <a:ext cx="2895600" cy="457200"/>
          </a:xfrm>
          <a:noFill/>
        </p:spPr>
        <p:txBody>
          <a:bodyPr/>
          <a:lstStyle>
            <a:lvl1pPr>
              <a:defRPr kumimoji="1" sz="28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r>
              <a:rPr kumimoji="0" lang="zh-CN" altLang="en-US" sz="1400" dirty="0"/>
              <a:t>北京传智播客教育 </a:t>
            </a:r>
            <a:r>
              <a:rPr kumimoji="0" lang="en-US" altLang="zh-CN" sz="1400" dirty="0"/>
              <a:t>www.itcast.cn</a:t>
            </a:r>
          </a:p>
        </p:txBody>
      </p:sp>
    </p:spTree>
    <p:extLst>
      <p:ext uri="{BB962C8B-B14F-4D97-AF65-F5344CB8AC3E}">
        <p14:creationId xmlns:p14="http://schemas.microsoft.com/office/powerpoint/2010/main" val="456915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>
                <a:latin typeface="+mj-ea"/>
              </a:rPr>
              <a:t>Mac</a:t>
            </a:r>
            <a:r>
              <a:rPr kumimoji="1" lang="zh-CN" altLang="en-US" dirty="0" smtClean="0">
                <a:latin typeface="+mj-ea"/>
              </a:rPr>
              <a:t>的文件系统</a:t>
            </a:r>
            <a:endParaRPr kumimoji="1" lang="zh-CN" altLang="en-US" dirty="0">
              <a:latin typeface="+mj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5536" y="1916832"/>
            <a:ext cx="8424936" cy="4320480"/>
          </a:xfrm>
        </p:spPr>
        <p:txBody>
          <a:bodyPr/>
          <a:lstStyle/>
          <a:p>
            <a:r>
              <a:rPr lang="en-US" altLang="zh-CN" sz="2000" dirty="0" smtClean="0">
                <a:latin typeface="+mn-ea"/>
              </a:rPr>
              <a:t>Mac</a:t>
            </a:r>
            <a:r>
              <a:rPr lang="zh-CN" altLang="en-US" sz="2000" dirty="0" smtClean="0">
                <a:latin typeface="+mn-ea"/>
              </a:rPr>
              <a:t>系统采用的是</a:t>
            </a:r>
            <a:r>
              <a:rPr lang="en-US" altLang="zh-CN" sz="2000" dirty="0" smtClean="0">
                <a:latin typeface="+mn-ea"/>
              </a:rPr>
              <a:t>UNIX</a:t>
            </a:r>
            <a:r>
              <a:rPr lang="zh-CN" altLang="en-US" sz="2000" dirty="0" smtClean="0">
                <a:latin typeface="+mn-ea"/>
              </a:rPr>
              <a:t>文件系统，所有的文件都放在根目录</a:t>
            </a:r>
            <a:r>
              <a:rPr lang="en-US" altLang="zh-CN" sz="2000" dirty="0" smtClean="0">
                <a:latin typeface="+mn-ea"/>
              </a:rPr>
              <a:t>/</a:t>
            </a:r>
            <a:r>
              <a:rPr lang="zh-CN" altLang="en-US" sz="2000" dirty="0" smtClean="0">
                <a:latin typeface="+mn-ea"/>
              </a:rPr>
              <a:t>下面，因此没有</a:t>
            </a:r>
            <a:r>
              <a:rPr lang="en-US" altLang="zh-CN" sz="2000" dirty="0" smtClean="0">
                <a:latin typeface="+mn-ea"/>
              </a:rPr>
              <a:t>Windows</a:t>
            </a:r>
            <a:r>
              <a:rPr lang="zh-CN" altLang="en-US" sz="2000" dirty="0" smtClean="0">
                <a:latin typeface="+mn-ea"/>
              </a:rPr>
              <a:t>中分</a:t>
            </a:r>
            <a:r>
              <a:rPr lang="en-US" altLang="zh-CN" sz="2000" dirty="0" smtClean="0">
                <a:latin typeface="+mn-ea"/>
              </a:rPr>
              <a:t>C</a:t>
            </a:r>
            <a:r>
              <a:rPr lang="zh-CN" altLang="en-US" sz="2000" dirty="0" smtClean="0">
                <a:latin typeface="+mn-ea"/>
              </a:rPr>
              <a:t>盘、</a:t>
            </a:r>
            <a:r>
              <a:rPr lang="en-US" altLang="zh-CN" sz="2000" dirty="0" smtClean="0">
                <a:latin typeface="+mn-ea"/>
              </a:rPr>
              <a:t>D</a:t>
            </a:r>
            <a:r>
              <a:rPr lang="zh-CN" altLang="en-US" sz="2000" dirty="0" smtClean="0">
                <a:latin typeface="+mn-ea"/>
              </a:rPr>
              <a:t>盘的概念</a:t>
            </a:r>
            <a:r>
              <a:rPr lang="zh-CN" altLang="zh-CN" sz="2000" dirty="0" smtClean="0">
                <a:latin typeface="+mn-ea"/>
              </a:rPr>
              <a:t>，</a:t>
            </a:r>
            <a:r>
              <a:rPr lang="zh-CN" altLang="en-US" sz="2000" dirty="0" smtClean="0">
                <a:latin typeface="+mn-ea"/>
              </a:rPr>
              <a:t>文件路径就不再有盘符</a:t>
            </a:r>
            <a:endParaRPr lang="en-US" altLang="zh-CN" sz="2000" dirty="0" smtClean="0">
              <a:latin typeface="+mn-ea"/>
            </a:endParaRPr>
          </a:p>
          <a:p>
            <a:pPr>
              <a:buFont typeface="Wingdings" charset="2"/>
              <a:buChar char="u"/>
            </a:pPr>
            <a:r>
              <a:rPr lang="en-US" altLang="zh-CN" sz="2000" dirty="0" smtClean="0">
                <a:latin typeface="+mn-ea"/>
              </a:rPr>
              <a:t>Windows</a:t>
            </a:r>
            <a:r>
              <a:rPr lang="zh-CN" altLang="en-US" sz="2000" dirty="0" smtClean="0">
                <a:latin typeface="+mn-ea"/>
              </a:rPr>
              <a:t>中  </a:t>
            </a:r>
            <a:r>
              <a:rPr lang="en-US" altLang="zh-CN" sz="2000" dirty="0" smtClean="0">
                <a:latin typeface="+mn-ea"/>
              </a:rPr>
              <a:t>c:/users/mj/desktop</a:t>
            </a:r>
          </a:p>
          <a:p>
            <a:pPr>
              <a:buFont typeface="Wingdings" charset="2"/>
              <a:buChar char="u"/>
            </a:pPr>
            <a:r>
              <a:rPr lang="zh-CN" altLang="zh-CN" sz="2000" dirty="0" smtClean="0">
                <a:latin typeface="+mn-ea"/>
              </a:rPr>
              <a:t>M</a:t>
            </a:r>
            <a:r>
              <a:rPr lang="en-US" altLang="zh-CN" sz="2000" dirty="0" smtClean="0">
                <a:latin typeface="+mn-ea"/>
              </a:rPr>
              <a:t>ac</a:t>
            </a:r>
            <a:r>
              <a:rPr lang="zh-CN" altLang="en-US" sz="2000" dirty="0" smtClean="0">
                <a:latin typeface="+mn-ea"/>
              </a:rPr>
              <a:t>中      </a:t>
            </a:r>
            <a:r>
              <a:rPr lang="en-US" altLang="zh-CN" sz="2000" dirty="0" smtClean="0">
                <a:latin typeface="+mn-ea"/>
              </a:rPr>
              <a:t>/users/mj/desktop</a:t>
            </a:r>
          </a:p>
          <a:p>
            <a:endParaRPr lang="en-US" altLang="zh-CN" sz="2000" dirty="0" smtClean="0">
              <a:latin typeface="+mn-ea"/>
            </a:endParaRPr>
          </a:p>
          <a:p>
            <a:r>
              <a:rPr lang="zh-CN" altLang="en-US" sz="2000" dirty="0" smtClean="0">
                <a:latin typeface="+mn-ea"/>
              </a:rPr>
              <a:t>常见文件夹</a:t>
            </a:r>
            <a:endParaRPr lang="en-US" altLang="zh-CN" sz="2000" dirty="0" smtClean="0">
              <a:latin typeface="+mn-ea"/>
            </a:endParaRPr>
          </a:p>
          <a:p>
            <a:pPr>
              <a:buFont typeface="Wingdings" charset="2"/>
              <a:buChar char="u"/>
            </a:pPr>
            <a:r>
              <a:rPr lang="zh-CN" altLang="en-US" sz="2000" dirty="0" smtClean="0">
                <a:latin typeface="+mn-ea"/>
              </a:rPr>
              <a:t>用户的个人文件夹（</a:t>
            </a:r>
            <a:r>
              <a:rPr lang="en-US" altLang="zh-CN" sz="2000" dirty="0" smtClean="0">
                <a:latin typeface="+mn-ea"/>
              </a:rPr>
              <a:t>apple</a:t>
            </a:r>
            <a:r>
              <a:rPr lang="zh-CN" altLang="en-US" sz="2000" dirty="0" smtClean="0">
                <a:latin typeface="+mn-ea"/>
              </a:rPr>
              <a:t>是用户名）：</a:t>
            </a:r>
            <a:r>
              <a:rPr lang="en-US" altLang="zh-CN" sz="2000" dirty="0">
                <a:latin typeface="+mn-ea"/>
              </a:rPr>
              <a:t>/Users/</a:t>
            </a:r>
            <a:r>
              <a:rPr lang="en-US" altLang="zh-CN" sz="2000" dirty="0" smtClean="0">
                <a:latin typeface="+mn-ea"/>
              </a:rPr>
              <a:t>apple</a:t>
            </a:r>
          </a:p>
          <a:p>
            <a:pPr>
              <a:buFont typeface="Wingdings" charset="2"/>
              <a:buChar char="u"/>
            </a:pPr>
            <a:r>
              <a:rPr lang="zh-CN" altLang="en-US" sz="2000" dirty="0" smtClean="0">
                <a:latin typeface="+mn-ea"/>
              </a:rPr>
              <a:t>桌面：</a:t>
            </a:r>
            <a:r>
              <a:rPr lang="en-US" altLang="zh-CN" sz="2000" dirty="0">
                <a:latin typeface="+mn-ea"/>
              </a:rPr>
              <a:t>/Users/apple/</a:t>
            </a:r>
            <a:r>
              <a:rPr lang="en-US" altLang="zh-CN" sz="2000" dirty="0" smtClean="0">
                <a:latin typeface="+mn-ea"/>
              </a:rPr>
              <a:t>Desktop</a:t>
            </a:r>
          </a:p>
          <a:p>
            <a:pPr>
              <a:buFont typeface="Wingdings" charset="2"/>
              <a:buChar char="u"/>
            </a:pPr>
            <a:r>
              <a:rPr lang="zh-CN" altLang="en-US" sz="2000" dirty="0" smtClean="0">
                <a:latin typeface="+mn-ea"/>
              </a:rPr>
              <a:t>文稿：</a:t>
            </a:r>
            <a:r>
              <a:rPr lang="en-US" altLang="zh-CN" sz="2000" dirty="0">
                <a:latin typeface="+mn-ea"/>
              </a:rPr>
              <a:t>/Users/apple/Documents</a:t>
            </a:r>
            <a:endParaRPr lang="en-US" altLang="zh-CN" sz="2000" dirty="0" smtClean="0">
              <a:latin typeface="+mn-ea"/>
            </a:endParaRPr>
          </a:p>
          <a:p>
            <a:pPr>
              <a:buFont typeface="Wingdings" charset="2"/>
              <a:buChar char="u"/>
            </a:pPr>
            <a:r>
              <a:rPr lang="zh-CN" altLang="en-US" sz="2000" dirty="0" smtClean="0">
                <a:latin typeface="+mn-ea"/>
              </a:rPr>
              <a:t>下载：</a:t>
            </a:r>
            <a:r>
              <a:rPr lang="en-US" altLang="zh-CN" sz="2000" dirty="0">
                <a:latin typeface="+mn-ea"/>
              </a:rPr>
              <a:t>/Users/apple/</a:t>
            </a:r>
            <a:r>
              <a:rPr lang="en-US" altLang="zh-CN" sz="2000" dirty="0" smtClean="0">
                <a:latin typeface="+mn-ea"/>
              </a:rPr>
              <a:t>Downloads</a:t>
            </a:r>
          </a:p>
          <a:p>
            <a:pPr>
              <a:buFont typeface="Wingdings" charset="2"/>
              <a:buChar char="u"/>
            </a:pPr>
            <a:r>
              <a:rPr lang="zh-CN" altLang="en-US" sz="2000" dirty="0" smtClean="0">
                <a:latin typeface="+mn-ea"/>
              </a:rPr>
              <a:t>应用程序：</a:t>
            </a:r>
            <a:r>
              <a:rPr lang="en-US" altLang="zh-CN" sz="2000" dirty="0">
                <a:latin typeface="+mn-ea"/>
              </a:rPr>
              <a:t>/Users/apple</a:t>
            </a:r>
            <a:r>
              <a:rPr lang="en-US" altLang="zh-CN" sz="2000" dirty="0" smtClean="0">
                <a:latin typeface="+mn-ea"/>
              </a:rPr>
              <a:t>/Applications</a:t>
            </a:r>
          </a:p>
          <a:p>
            <a:endParaRPr lang="en-US" altLang="zh-CN" sz="2000" dirty="0" smtClean="0">
              <a:latin typeface="+mn-ea"/>
            </a:endParaRPr>
          </a:p>
          <a:p>
            <a:pPr>
              <a:buFont typeface="Wingdings" charset="2"/>
              <a:buChar char="u"/>
            </a:pPr>
            <a:endParaRPr kumimoji="1" lang="en-US" altLang="zh-CN" sz="2000" dirty="0" smtClean="0">
              <a:latin typeface="+mn-ea"/>
            </a:endParaRPr>
          </a:p>
          <a:p>
            <a:endParaRPr kumimoji="1" lang="zh-CN" altLang="en-US" sz="2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20758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常见</a:t>
            </a:r>
            <a:r>
              <a:rPr kumimoji="1" lang="en-US" altLang="zh-CN" dirty="0" smtClean="0"/>
              <a:t>Unix</a:t>
            </a:r>
            <a:r>
              <a:rPr kumimoji="1" lang="zh-CN" altLang="en-US" dirty="0" smtClean="0"/>
              <a:t>指令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7544" y="1988840"/>
            <a:ext cx="8352928" cy="4320480"/>
          </a:xfrm>
        </p:spPr>
        <p:txBody>
          <a:bodyPr/>
          <a:lstStyle/>
          <a:p>
            <a:r>
              <a:rPr lang="zh-CN" altLang="en-US" sz="1600" dirty="0">
                <a:latin typeface="+mn-ea"/>
              </a:rPr>
              <a:t>因为</a:t>
            </a:r>
            <a:r>
              <a:rPr lang="en-US" altLang="zh-CN" sz="1600" dirty="0">
                <a:latin typeface="+mn-ea"/>
              </a:rPr>
              <a:t>Mac</a:t>
            </a:r>
            <a:r>
              <a:rPr lang="zh-CN" altLang="en-US" sz="1600" dirty="0">
                <a:latin typeface="+mn-ea"/>
              </a:rPr>
              <a:t>系统是基于</a:t>
            </a:r>
            <a:r>
              <a:rPr lang="en-US" altLang="zh-CN" sz="1600" dirty="0">
                <a:latin typeface="+mn-ea"/>
              </a:rPr>
              <a:t>UNIX</a:t>
            </a:r>
            <a:r>
              <a:rPr lang="zh-CN" altLang="en-US" sz="1600" dirty="0">
                <a:latin typeface="+mn-ea"/>
              </a:rPr>
              <a:t>系统的，因此可以在“终端”中输入一些</a:t>
            </a:r>
            <a:r>
              <a:rPr lang="en-US" altLang="zh-CN" sz="1600" dirty="0">
                <a:latin typeface="+mn-ea"/>
              </a:rPr>
              <a:t>UNIX</a:t>
            </a:r>
            <a:r>
              <a:rPr lang="zh-CN" altLang="en-US" sz="1600" dirty="0">
                <a:latin typeface="+mn-ea"/>
              </a:rPr>
              <a:t>指令来操作</a:t>
            </a:r>
            <a:r>
              <a:rPr lang="en-US" altLang="zh-CN" sz="1600" dirty="0">
                <a:latin typeface="+mn-ea"/>
              </a:rPr>
              <a:t>Mac</a:t>
            </a:r>
            <a:r>
              <a:rPr lang="zh-CN" altLang="en-US" sz="1600" dirty="0">
                <a:latin typeface="+mn-ea"/>
              </a:rPr>
              <a:t>系统。比如：新建文件</a:t>
            </a:r>
            <a:r>
              <a:rPr lang="en-US" altLang="zh-CN" sz="1600" dirty="0">
                <a:latin typeface="+mn-ea"/>
              </a:rPr>
              <a:t>\</a:t>
            </a:r>
            <a:r>
              <a:rPr lang="zh-CN" altLang="en-US" sz="1600" dirty="0">
                <a:latin typeface="+mn-ea"/>
              </a:rPr>
              <a:t>文件夹、打开文件</a:t>
            </a:r>
            <a:r>
              <a:rPr lang="en-US" altLang="zh-CN" sz="1600" dirty="0">
                <a:latin typeface="+mn-ea"/>
              </a:rPr>
              <a:t>\</a:t>
            </a:r>
            <a:r>
              <a:rPr lang="zh-CN" altLang="en-US" sz="1600" dirty="0" smtClean="0">
                <a:latin typeface="+mn-ea"/>
              </a:rPr>
              <a:t>文件夹</a:t>
            </a:r>
            <a:endParaRPr lang="en-US" altLang="zh-CN" sz="1600" dirty="0" smtClean="0">
              <a:latin typeface="+mn-ea"/>
            </a:endParaRPr>
          </a:p>
          <a:p>
            <a:endParaRPr lang="en-US" altLang="zh-CN" sz="1600" dirty="0">
              <a:latin typeface="+mn-ea"/>
            </a:endParaRPr>
          </a:p>
          <a:p>
            <a:r>
              <a:rPr lang="zh-CN" altLang="en-US" sz="1600" dirty="0">
                <a:latin typeface="+mn-ea"/>
              </a:rPr>
              <a:t>常用的</a:t>
            </a:r>
            <a:r>
              <a:rPr lang="en-US" altLang="zh-CN" sz="1600" dirty="0">
                <a:latin typeface="+mn-ea"/>
              </a:rPr>
              <a:t>UNIX</a:t>
            </a:r>
            <a:r>
              <a:rPr lang="zh-CN" altLang="en-US" sz="1600" dirty="0">
                <a:latin typeface="+mn-ea"/>
              </a:rPr>
              <a:t>指令：</a:t>
            </a:r>
            <a:r>
              <a:rPr lang="en-US" altLang="zh-CN" sz="1600" dirty="0">
                <a:latin typeface="+mn-ea"/>
              </a:rPr>
              <a:t>(</a:t>
            </a:r>
            <a:r>
              <a:rPr lang="zh-CN" altLang="en-US" sz="1600" dirty="0">
                <a:latin typeface="+mn-ea"/>
              </a:rPr>
              <a:t>需要经常使用才不容易忘记</a:t>
            </a:r>
            <a:r>
              <a:rPr lang="en-US" altLang="zh-CN" sz="1600" dirty="0">
                <a:latin typeface="+mn-ea"/>
              </a:rPr>
              <a:t>)</a:t>
            </a:r>
          </a:p>
          <a:p>
            <a:pPr>
              <a:buFont typeface="Wingdings" charset="2"/>
              <a:buChar char="u"/>
            </a:pPr>
            <a:r>
              <a:rPr lang="en-US" altLang="zh-CN" sz="1600" dirty="0">
                <a:solidFill>
                  <a:srgbClr val="FF0000"/>
                </a:solidFill>
                <a:latin typeface="+mn-ea"/>
              </a:rPr>
              <a:t>ls –l</a:t>
            </a:r>
            <a:r>
              <a:rPr lang="en-US" altLang="zh-CN" sz="1600" dirty="0">
                <a:latin typeface="+mn-ea"/>
              </a:rPr>
              <a:t>	</a:t>
            </a:r>
            <a:r>
              <a:rPr lang="zh-CN" altLang="en-US" sz="1600" dirty="0">
                <a:latin typeface="+mn-ea"/>
              </a:rPr>
              <a:t>列出当前目录下的所有内容（文件</a:t>
            </a:r>
            <a:r>
              <a:rPr lang="en-US" altLang="zh-CN" sz="1600" dirty="0">
                <a:latin typeface="+mn-ea"/>
              </a:rPr>
              <a:t>\</a:t>
            </a:r>
            <a:r>
              <a:rPr lang="zh-CN" altLang="en-US" sz="1600" dirty="0">
                <a:latin typeface="+mn-ea"/>
              </a:rPr>
              <a:t>文件夹）</a:t>
            </a:r>
            <a:endParaRPr lang="en-US" altLang="zh-CN" sz="1600" dirty="0">
              <a:latin typeface="+mn-ea"/>
            </a:endParaRPr>
          </a:p>
          <a:p>
            <a:pPr>
              <a:buFont typeface="Wingdings" charset="2"/>
              <a:buChar char="u"/>
            </a:pPr>
            <a:r>
              <a:rPr lang="en-US" altLang="zh-CN" sz="1600" dirty="0">
                <a:solidFill>
                  <a:srgbClr val="FF0000"/>
                </a:solidFill>
                <a:latin typeface="+mn-ea"/>
              </a:rPr>
              <a:t>pwd</a:t>
            </a:r>
            <a:r>
              <a:rPr lang="en-US" altLang="zh-CN" sz="1600" dirty="0">
                <a:latin typeface="+mn-ea"/>
              </a:rPr>
              <a:t>		</a:t>
            </a:r>
            <a:r>
              <a:rPr lang="zh-CN" altLang="en-US" sz="1600" dirty="0">
                <a:latin typeface="+mn-ea"/>
              </a:rPr>
              <a:t>显示出当前目录的名称</a:t>
            </a:r>
            <a:endParaRPr lang="en-US" altLang="zh-CN" sz="1600" dirty="0">
              <a:latin typeface="+mn-ea"/>
            </a:endParaRPr>
          </a:p>
          <a:p>
            <a:pPr>
              <a:buFont typeface="Wingdings" charset="2"/>
              <a:buChar char="u"/>
            </a:pPr>
            <a:r>
              <a:rPr lang="en-US" altLang="zh-CN" sz="1600" dirty="0">
                <a:solidFill>
                  <a:srgbClr val="FF0000"/>
                </a:solidFill>
                <a:latin typeface="+mn-ea"/>
              </a:rPr>
              <a:t>cd</a:t>
            </a:r>
            <a:r>
              <a:rPr lang="en-US" altLang="zh-CN" sz="1600" dirty="0">
                <a:latin typeface="+mn-ea"/>
              </a:rPr>
              <a:t>		</a:t>
            </a:r>
            <a:r>
              <a:rPr lang="zh-CN" altLang="en-US" sz="1600" dirty="0">
                <a:latin typeface="+mn-ea"/>
              </a:rPr>
              <a:t>改变当前操作的目录</a:t>
            </a:r>
            <a:endParaRPr lang="en-US" altLang="zh-CN" sz="1600" dirty="0">
              <a:latin typeface="+mn-ea"/>
            </a:endParaRPr>
          </a:p>
          <a:p>
            <a:pPr>
              <a:buFont typeface="Wingdings" charset="2"/>
              <a:buChar char="u"/>
            </a:pPr>
            <a:r>
              <a:rPr lang="en-US" altLang="zh-CN" sz="1600" dirty="0">
                <a:solidFill>
                  <a:srgbClr val="FF0000"/>
                </a:solidFill>
                <a:latin typeface="+mn-ea"/>
              </a:rPr>
              <a:t>who</a:t>
            </a:r>
            <a:r>
              <a:rPr lang="en-US" altLang="zh-CN" sz="1600" dirty="0">
                <a:latin typeface="+mn-ea"/>
              </a:rPr>
              <a:t>		</a:t>
            </a:r>
            <a:r>
              <a:rPr lang="zh-CN" altLang="en-US" sz="1600" dirty="0">
                <a:latin typeface="+mn-ea"/>
              </a:rPr>
              <a:t>显示当前用户名</a:t>
            </a:r>
            <a:endParaRPr lang="en-US" altLang="zh-CN" sz="1600" dirty="0">
              <a:latin typeface="+mn-ea"/>
            </a:endParaRPr>
          </a:p>
          <a:p>
            <a:pPr>
              <a:buFont typeface="Wingdings" charset="2"/>
              <a:buChar char="u"/>
            </a:pPr>
            <a:r>
              <a:rPr lang="en-US" altLang="zh-CN" sz="1600" dirty="0">
                <a:solidFill>
                  <a:srgbClr val="FF0000"/>
                </a:solidFill>
                <a:latin typeface="+mn-ea"/>
              </a:rPr>
              <a:t>clear</a:t>
            </a:r>
            <a:r>
              <a:rPr lang="en-US" altLang="zh-CN" sz="1600" dirty="0">
                <a:latin typeface="+mn-ea"/>
              </a:rPr>
              <a:t>	</a:t>
            </a:r>
            <a:r>
              <a:rPr lang="en-US" altLang="zh-CN" sz="1600" dirty="0" smtClean="0">
                <a:latin typeface="+mn-ea"/>
              </a:rPr>
              <a:t>	</a:t>
            </a:r>
            <a:r>
              <a:rPr lang="zh-CN" altLang="en-US" sz="1600" dirty="0" smtClean="0">
                <a:latin typeface="+mn-ea"/>
              </a:rPr>
              <a:t>清屏</a:t>
            </a:r>
            <a:endParaRPr lang="en-US" altLang="zh-CN" sz="1600" dirty="0">
              <a:latin typeface="+mn-ea"/>
            </a:endParaRPr>
          </a:p>
          <a:p>
            <a:pPr>
              <a:buFont typeface="Wingdings" charset="2"/>
              <a:buChar char="u"/>
            </a:pPr>
            <a:r>
              <a:rPr lang="en-US" altLang="zh-CN" sz="1600" dirty="0">
                <a:solidFill>
                  <a:srgbClr val="FF0000"/>
                </a:solidFill>
                <a:latin typeface="+mn-ea"/>
              </a:rPr>
              <a:t>mkdir</a:t>
            </a:r>
            <a:r>
              <a:rPr lang="en-US" altLang="zh-CN" sz="1600" dirty="0">
                <a:latin typeface="+mn-ea"/>
              </a:rPr>
              <a:t>	</a:t>
            </a:r>
            <a:r>
              <a:rPr lang="en-US" altLang="zh-CN" sz="1600" dirty="0" smtClean="0">
                <a:latin typeface="+mn-ea"/>
              </a:rPr>
              <a:t>	</a:t>
            </a:r>
            <a:r>
              <a:rPr lang="en-US" altLang="en-US" sz="1600" dirty="0" smtClean="0">
                <a:latin typeface="+mn-ea"/>
              </a:rPr>
              <a:t>新建</a:t>
            </a:r>
            <a:r>
              <a:rPr lang="zh-CN" altLang="en-US" sz="1600" dirty="0" smtClean="0">
                <a:latin typeface="+mn-ea"/>
              </a:rPr>
              <a:t>一个目录</a:t>
            </a:r>
            <a:endParaRPr lang="en-US" altLang="zh-CN" sz="1600" dirty="0">
              <a:latin typeface="+mn-ea"/>
            </a:endParaRPr>
          </a:p>
          <a:p>
            <a:pPr>
              <a:buFont typeface="Wingdings" charset="2"/>
              <a:buChar char="u"/>
            </a:pPr>
            <a:r>
              <a:rPr lang="en-US" altLang="zh-CN" sz="1600" dirty="0" smtClean="0">
                <a:solidFill>
                  <a:srgbClr val="FF0000"/>
                </a:solidFill>
                <a:latin typeface="+mn-ea"/>
              </a:rPr>
              <a:t>touch</a:t>
            </a:r>
            <a:r>
              <a:rPr lang="en-US" altLang="zh-CN" sz="1600" dirty="0">
                <a:latin typeface="+mn-ea"/>
              </a:rPr>
              <a:t>	</a:t>
            </a:r>
            <a:r>
              <a:rPr lang="en-US" altLang="zh-CN" sz="1600" dirty="0" smtClean="0">
                <a:latin typeface="+mn-ea"/>
              </a:rPr>
              <a:t>	</a:t>
            </a:r>
            <a:r>
              <a:rPr lang="zh-CN" altLang="en-US" sz="1600" dirty="0" smtClean="0">
                <a:latin typeface="+mn-ea"/>
              </a:rPr>
              <a:t>新建一个</a:t>
            </a:r>
            <a:r>
              <a:rPr lang="zh-CN" altLang="en-US" sz="1600" dirty="0">
                <a:latin typeface="+mn-ea"/>
              </a:rPr>
              <a:t>文</a:t>
            </a:r>
            <a:r>
              <a:rPr lang="zh-CN" altLang="en-US" sz="1600" dirty="0" smtClean="0">
                <a:latin typeface="+mn-ea"/>
              </a:rPr>
              <a:t>件（文件不存在才会新建）</a:t>
            </a:r>
            <a:endParaRPr lang="en-US" altLang="zh-CN" sz="1600" dirty="0" smtClean="0">
              <a:latin typeface="+mn-ea"/>
            </a:endParaRPr>
          </a:p>
          <a:p>
            <a:pPr>
              <a:buFont typeface="Wingdings" charset="2"/>
              <a:buChar char="u"/>
            </a:pPr>
            <a:r>
              <a:rPr lang="zh-CN" altLang="zh-CN" sz="1600" dirty="0">
                <a:solidFill>
                  <a:srgbClr val="FF0000"/>
                </a:solidFill>
                <a:latin typeface="+mn-ea"/>
              </a:rPr>
              <a:t>o</a:t>
            </a:r>
            <a:r>
              <a:rPr lang="en-US" altLang="zh-CN" sz="1600" dirty="0">
                <a:solidFill>
                  <a:srgbClr val="FF0000"/>
                </a:solidFill>
                <a:latin typeface="+mn-ea"/>
              </a:rPr>
              <a:t>pen</a:t>
            </a:r>
            <a:r>
              <a:rPr lang="en-US" altLang="zh-CN" sz="1600" dirty="0">
                <a:latin typeface="+mn-ea"/>
              </a:rPr>
              <a:t>		</a:t>
            </a:r>
            <a:r>
              <a:rPr lang="zh-CN" altLang="en-US" sz="1600" dirty="0">
                <a:latin typeface="+mn-ea"/>
              </a:rPr>
              <a:t>打开一个文件</a:t>
            </a:r>
            <a:r>
              <a:rPr lang="zh-CN" altLang="zh-CN" sz="1600" dirty="0">
                <a:latin typeface="+mn-ea"/>
              </a:rPr>
              <a:t>\</a:t>
            </a:r>
            <a:r>
              <a:rPr lang="zh-CN" altLang="en-US" sz="1600" dirty="0" smtClean="0">
                <a:latin typeface="+mn-ea"/>
              </a:rPr>
              <a:t>文件夹</a:t>
            </a:r>
            <a:endParaRPr lang="en-US" altLang="zh-CN" sz="1600" dirty="0" smtClean="0">
              <a:latin typeface="+mn-ea"/>
            </a:endParaRPr>
          </a:p>
          <a:p>
            <a:pPr>
              <a:buFont typeface="Wingdings" charset="2"/>
              <a:buNone/>
            </a:pPr>
            <a:r>
              <a:rPr lang="zh-CN" altLang="en-US" sz="1600" dirty="0">
                <a:solidFill>
                  <a:srgbClr val="FF0000"/>
                </a:solidFill>
                <a:latin typeface="+mn-ea"/>
              </a:rPr>
              <a:t>按一下</a:t>
            </a:r>
            <a:r>
              <a:rPr lang="en-US" altLang="zh-CN" sz="1600" dirty="0">
                <a:solidFill>
                  <a:srgbClr val="FF0000"/>
                </a:solidFill>
                <a:latin typeface="+mn-ea"/>
              </a:rPr>
              <a:t>tab</a:t>
            </a:r>
            <a:r>
              <a:rPr lang="zh-CN" altLang="en-US" sz="1600" dirty="0">
                <a:solidFill>
                  <a:srgbClr val="FF0000"/>
                </a:solidFill>
                <a:latin typeface="+mn-ea"/>
              </a:rPr>
              <a:t>键，可以自动补齐指令名称、文件名、文件夹名等</a:t>
            </a:r>
            <a:endParaRPr lang="en-US" altLang="zh-CN" sz="1600" dirty="0">
              <a:solidFill>
                <a:srgbClr val="FF0000"/>
              </a:solidFill>
              <a:latin typeface="+mn-ea"/>
            </a:endParaRPr>
          </a:p>
          <a:p>
            <a:pPr marL="0" indent="0">
              <a:buNone/>
            </a:pPr>
            <a:r>
              <a:rPr lang="zh-CN" altLang="zh-CN" sz="1600" dirty="0">
                <a:latin typeface="+mn-ea"/>
              </a:rPr>
              <a:t>（</a:t>
            </a:r>
            <a:r>
              <a:rPr lang="zh-CN" altLang="en-US" sz="1600" dirty="0">
                <a:latin typeface="+mn-ea"/>
              </a:rPr>
              <a:t>上述指令均可以在百度上搜索到具体用法）</a:t>
            </a:r>
            <a:endParaRPr lang="en-US" altLang="zh-CN" sz="1600" dirty="0">
              <a:latin typeface="+mn-ea"/>
            </a:endParaRPr>
          </a:p>
          <a:p>
            <a:pPr marL="0" indent="0">
              <a:buNone/>
            </a:pPr>
            <a:endParaRPr lang="en-US" altLang="zh-CN" sz="1600" dirty="0">
              <a:latin typeface="+mn-ea"/>
            </a:endParaRPr>
          </a:p>
          <a:p>
            <a:endParaRPr lang="en-US" altLang="zh-CN" sz="1600" dirty="0">
              <a:latin typeface="+mn-ea"/>
            </a:endParaRPr>
          </a:p>
          <a:p>
            <a:endParaRPr kumimoji="1"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13740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Unix</a:t>
            </a:r>
            <a:r>
              <a:rPr kumimoji="1" lang="zh-CN" altLang="en-US" dirty="0" smtClean="0"/>
              <a:t>指令中的特殊路径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000" dirty="0" smtClean="0">
                <a:latin typeface="+mn-ea"/>
              </a:rPr>
              <a:t>在使用</a:t>
            </a:r>
            <a:r>
              <a:rPr lang="en-US" altLang="zh-CN" sz="2000" dirty="0" smtClean="0">
                <a:latin typeface="+mn-ea"/>
              </a:rPr>
              <a:t>Unix</a:t>
            </a:r>
            <a:r>
              <a:rPr lang="zh-CN" altLang="en-US" sz="2000" dirty="0" smtClean="0">
                <a:latin typeface="+mn-ea"/>
              </a:rPr>
              <a:t>指令过程中，经常会涉及到目录（路径）操作，下面列出几个有特殊含义的路径：</a:t>
            </a:r>
            <a:endParaRPr lang="en-US" altLang="zh-CN" sz="2000" dirty="0">
              <a:latin typeface="+mn-ea"/>
            </a:endParaRPr>
          </a:p>
          <a:p>
            <a:pPr>
              <a:buFont typeface="Wingdings" charset="2"/>
              <a:buChar char="u"/>
            </a:pPr>
            <a:r>
              <a:rPr lang="zh-CN" altLang="zh-CN" sz="2000" dirty="0" smtClean="0">
                <a:latin typeface="+mn-ea"/>
              </a:rPr>
              <a:t>/</a:t>
            </a:r>
            <a:r>
              <a:rPr lang="zh-CN" altLang="en-US" sz="2000" dirty="0" smtClean="0">
                <a:latin typeface="+mn-ea"/>
              </a:rPr>
              <a:t>   根路径</a:t>
            </a:r>
            <a:endParaRPr lang="en-US" altLang="zh-CN" sz="2000" dirty="0" smtClean="0">
              <a:latin typeface="+mn-ea"/>
            </a:endParaRPr>
          </a:p>
          <a:p>
            <a:pPr>
              <a:buFont typeface="Wingdings" charset="2"/>
              <a:buChar char="u"/>
            </a:pPr>
            <a:r>
              <a:rPr lang="zh-CN" altLang="zh-CN" sz="2000" dirty="0" smtClean="0">
                <a:latin typeface="+mn-ea"/>
              </a:rPr>
              <a:t>.</a:t>
            </a:r>
            <a:r>
              <a:rPr lang="en-US" altLang="zh-CN" sz="2000" dirty="0">
                <a:latin typeface="+mn-ea"/>
              </a:rPr>
              <a:t>/</a:t>
            </a:r>
            <a:r>
              <a:rPr lang="zh-CN" altLang="en-US" sz="2000" dirty="0">
                <a:latin typeface="+mn-ea"/>
              </a:rPr>
              <a:t>  </a:t>
            </a:r>
            <a:r>
              <a:rPr lang="zh-CN" altLang="en-US" sz="2000" dirty="0" smtClean="0">
                <a:latin typeface="+mn-ea"/>
              </a:rPr>
              <a:t>当前路径</a:t>
            </a:r>
            <a:endParaRPr lang="en-US" altLang="zh-CN" sz="2000" dirty="0" smtClean="0">
              <a:latin typeface="+mn-ea"/>
            </a:endParaRPr>
          </a:p>
          <a:p>
            <a:pPr>
              <a:buFont typeface="Wingdings" charset="2"/>
              <a:buChar char="u"/>
            </a:pPr>
            <a:r>
              <a:rPr lang="zh-CN" altLang="zh-CN" sz="2000" dirty="0" smtClean="0">
                <a:latin typeface="+mn-ea"/>
              </a:rPr>
              <a:t>.</a:t>
            </a:r>
            <a:r>
              <a:rPr lang="en-US" altLang="zh-CN" sz="2000" dirty="0">
                <a:latin typeface="+mn-ea"/>
              </a:rPr>
              <a:t>./</a:t>
            </a:r>
            <a:r>
              <a:rPr lang="zh-CN" altLang="en-US" sz="2000" dirty="0">
                <a:latin typeface="+mn-ea"/>
              </a:rPr>
              <a:t> 上一级路径</a:t>
            </a:r>
            <a:endParaRPr lang="en-US" altLang="zh-CN" sz="2000" dirty="0">
              <a:latin typeface="+mn-ea"/>
            </a:endParaRPr>
          </a:p>
          <a:p>
            <a:endParaRPr kumimoji="1"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757777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985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TW" altLang="en-US" b="1" dirty="0" smtClean="0">
                <a:latin typeface="+mj-ea"/>
              </a:rPr>
              <a:t>课后习题</a:t>
            </a:r>
            <a:endParaRPr lang="en-US" altLang="zh-TW" b="1" dirty="0">
              <a:latin typeface="+mj-ea"/>
            </a:endParaRPr>
          </a:p>
        </p:txBody>
      </p:sp>
      <p:sp>
        <p:nvSpPr>
          <p:cNvPr id="297986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469900" y="1989138"/>
            <a:ext cx="8280400" cy="4103687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2000" dirty="0" smtClean="0">
                <a:latin typeface="+mn-ea"/>
              </a:rPr>
              <a:t>1.</a:t>
            </a:r>
            <a:r>
              <a:rPr lang="zh-CN" altLang="en-US" sz="2000" dirty="0" smtClean="0">
                <a:latin typeface="+mn-ea"/>
              </a:rPr>
              <a:t>练习</a:t>
            </a:r>
            <a:r>
              <a:rPr lang="en-US" altLang="zh-CN" sz="2000" dirty="0" smtClean="0">
                <a:latin typeface="+mn-ea"/>
              </a:rPr>
              <a:t>PPT</a:t>
            </a:r>
            <a:r>
              <a:rPr lang="zh-CN" altLang="en-US" sz="2000" dirty="0" smtClean="0">
                <a:latin typeface="+mn-ea"/>
              </a:rPr>
              <a:t>中列出的每一个</a:t>
            </a:r>
            <a:r>
              <a:rPr lang="zh-CN" altLang="en-US" sz="2000" dirty="0" smtClean="0">
                <a:latin typeface="+mn-ea"/>
              </a:rPr>
              <a:t>操作</a:t>
            </a:r>
            <a:endParaRPr lang="en-US" altLang="zh-CN" sz="2000" dirty="0" smtClean="0">
              <a:latin typeface="+mn-ea"/>
            </a:endParaRPr>
          </a:p>
          <a:p>
            <a:pPr marL="0" indent="0">
              <a:buNone/>
            </a:pPr>
            <a:endParaRPr lang="en-US" altLang="zh-CN" sz="2000" dirty="0">
              <a:latin typeface="+mn-ea"/>
            </a:endParaRPr>
          </a:p>
          <a:p>
            <a:pPr marL="0" indent="0">
              <a:buNone/>
            </a:pPr>
            <a:r>
              <a:rPr lang="zh-CN" altLang="zh-CN" sz="2000" dirty="0" smtClean="0">
                <a:latin typeface="+mn-ea"/>
              </a:rPr>
              <a:t>2</a:t>
            </a:r>
            <a:r>
              <a:rPr lang="en-US" altLang="zh-CN" sz="2000" dirty="0" smtClean="0">
                <a:latin typeface="+mn-ea"/>
              </a:rPr>
              <a:t>.</a:t>
            </a:r>
            <a:r>
              <a:rPr lang="zh-CN" altLang="en-US" sz="2000" dirty="0" smtClean="0">
                <a:latin typeface="+mn-ea"/>
              </a:rPr>
              <a:t>安装下面的软件</a:t>
            </a:r>
            <a:endParaRPr lang="en-US" altLang="zh-CN" sz="2000" dirty="0" smtClean="0">
              <a:latin typeface="+mn-ea"/>
            </a:endParaRPr>
          </a:p>
          <a:p>
            <a:pPr marL="0" indent="0">
              <a:buNone/>
            </a:pPr>
            <a:r>
              <a:rPr lang="zh-CN" altLang="en-US" sz="2000" dirty="0" smtClean="0">
                <a:latin typeface="+mn-ea"/>
              </a:rPr>
              <a:t>搜狗输入法、</a:t>
            </a:r>
            <a:r>
              <a:rPr lang="en-US" altLang="zh-CN" sz="2000" dirty="0" smtClean="0">
                <a:latin typeface="+mn-ea"/>
              </a:rPr>
              <a:t>Xcode</a:t>
            </a:r>
            <a:r>
              <a:rPr lang="zh-CN" altLang="en-US" sz="2000" dirty="0" smtClean="0">
                <a:latin typeface="+mn-ea"/>
              </a:rPr>
              <a:t>、</a:t>
            </a:r>
            <a:r>
              <a:rPr lang="en-US" altLang="zh-CN" sz="2000">
                <a:latin typeface="+mn-ea"/>
              </a:rPr>
              <a:t>Paragon </a:t>
            </a:r>
            <a:r>
              <a:rPr lang="en-US" altLang="zh-CN" sz="2000" smtClean="0">
                <a:latin typeface="+mn-ea"/>
              </a:rPr>
              <a:t>NTFS</a:t>
            </a:r>
            <a:endParaRPr lang="en-US" altLang="zh-CN" sz="2000" dirty="0" smtClean="0">
              <a:latin typeface="+mn-ea"/>
            </a:endParaRPr>
          </a:p>
          <a:p>
            <a:pPr marL="0" indent="0">
              <a:buNone/>
            </a:pPr>
            <a:endParaRPr lang="en-US" altLang="zh-CN" sz="2000" dirty="0" smtClean="0">
              <a:latin typeface="+mn-ea"/>
            </a:endParaRPr>
          </a:p>
          <a:p>
            <a:pPr marL="0" indent="0">
              <a:buNone/>
            </a:pPr>
            <a:r>
              <a:rPr lang="zh-CN" altLang="zh-CN" sz="2000" dirty="0">
                <a:latin typeface="+mn-ea"/>
              </a:rPr>
              <a:t>3</a:t>
            </a:r>
            <a:r>
              <a:rPr lang="en-US" altLang="zh-CN" sz="2000" dirty="0" smtClean="0">
                <a:latin typeface="+mn-ea"/>
              </a:rPr>
              <a:t>.</a:t>
            </a:r>
            <a:r>
              <a:rPr lang="zh-CN" altLang="en-US" sz="2000" dirty="0" smtClean="0">
                <a:latin typeface="+mn-ea"/>
              </a:rPr>
              <a:t>在终端中使用</a:t>
            </a:r>
            <a:r>
              <a:rPr lang="en-US" altLang="zh-CN" sz="2000" dirty="0" smtClean="0">
                <a:latin typeface="+mn-ea"/>
              </a:rPr>
              <a:t>UNIX</a:t>
            </a:r>
            <a:r>
              <a:rPr lang="zh-CN" altLang="en-US" sz="2000" dirty="0" smtClean="0">
                <a:latin typeface="+mn-ea"/>
              </a:rPr>
              <a:t>指令连续完成下面的操作</a:t>
            </a:r>
            <a:endParaRPr lang="en-US" altLang="zh-CN" sz="2000" dirty="0" smtClean="0">
              <a:latin typeface="+mn-ea"/>
            </a:endParaRPr>
          </a:p>
          <a:p>
            <a:pPr>
              <a:buFont typeface="Wingdings" charset="2"/>
              <a:buChar char="u"/>
            </a:pPr>
            <a:r>
              <a:rPr lang="zh-CN" altLang="en-US" sz="2000" dirty="0" smtClean="0">
                <a:latin typeface="+mn-ea"/>
              </a:rPr>
              <a:t>在“桌面”上新建一个</a:t>
            </a:r>
            <a:r>
              <a:rPr lang="en-US" altLang="zh-CN" sz="2000" dirty="0" smtClean="0">
                <a:latin typeface="+mn-ea"/>
              </a:rPr>
              <a:t>test</a:t>
            </a:r>
            <a:r>
              <a:rPr lang="zh-CN" altLang="en-US" sz="2000" dirty="0" smtClean="0">
                <a:latin typeface="+mn-ea"/>
              </a:rPr>
              <a:t>文件夹</a:t>
            </a:r>
            <a:endParaRPr lang="en-US" altLang="zh-CN" sz="2000" dirty="0" smtClean="0">
              <a:latin typeface="+mn-ea"/>
            </a:endParaRPr>
          </a:p>
          <a:p>
            <a:pPr>
              <a:buFont typeface="Wingdings" charset="2"/>
              <a:buChar char="u"/>
            </a:pPr>
            <a:r>
              <a:rPr lang="zh-CN" altLang="en-US" sz="2000" dirty="0" smtClean="0">
                <a:latin typeface="+mn-ea"/>
              </a:rPr>
              <a:t>在“桌面”的</a:t>
            </a:r>
            <a:r>
              <a:rPr lang="en-US" altLang="zh-CN" sz="2000" dirty="0" smtClean="0">
                <a:latin typeface="+mn-ea"/>
              </a:rPr>
              <a:t>test</a:t>
            </a:r>
            <a:r>
              <a:rPr lang="zh-CN" altLang="en-US" sz="2000" dirty="0" smtClean="0">
                <a:latin typeface="+mn-ea"/>
              </a:rPr>
              <a:t>文件夹内新建一个</a:t>
            </a:r>
            <a:r>
              <a:rPr lang="en-US" altLang="zh-CN" sz="2000" dirty="0" smtClean="0">
                <a:latin typeface="+mn-ea"/>
              </a:rPr>
              <a:t>test.txt</a:t>
            </a:r>
            <a:r>
              <a:rPr lang="zh-CN" altLang="en-US" sz="2000" dirty="0" smtClean="0">
                <a:latin typeface="+mn-ea"/>
              </a:rPr>
              <a:t>文件</a:t>
            </a:r>
            <a:endParaRPr lang="en-US" altLang="zh-CN" sz="2000" dirty="0" smtClean="0">
              <a:latin typeface="+mn-ea"/>
            </a:endParaRPr>
          </a:p>
          <a:p>
            <a:pPr>
              <a:buFont typeface="Wingdings" charset="2"/>
              <a:buChar char="u"/>
            </a:pPr>
            <a:r>
              <a:rPr lang="zh-CN" altLang="en-US" sz="2000" dirty="0" smtClean="0">
                <a:latin typeface="+mn-ea"/>
              </a:rPr>
              <a:t>打开上面创建的</a:t>
            </a:r>
            <a:r>
              <a:rPr lang="en-US" altLang="zh-CN" sz="2000" dirty="0" smtClean="0">
                <a:latin typeface="+mn-ea"/>
              </a:rPr>
              <a:t>test.txt</a:t>
            </a:r>
            <a:r>
              <a:rPr lang="zh-CN" altLang="en-US" sz="2000" dirty="0" smtClean="0">
                <a:latin typeface="+mn-ea"/>
              </a:rPr>
              <a:t>文件</a:t>
            </a:r>
            <a:endParaRPr lang="en-US" altLang="zh-CN" sz="2000" dirty="0" smtClean="0">
              <a:latin typeface="+mn-ea"/>
            </a:endParaRPr>
          </a:p>
          <a:p>
            <a:pPr>
              <a:buFont typeface="Wingdings" charset="2"/>
              <a:buChar char="u"/>
            </a:pPr>
            <a:r>
              <a:rPr lang="zh-CN" altLang="en-US" sz="2000" dirty="0" smtClean="0">
                <a:latin typeface="+mn-ea"/>
              </a:rPr>
              <a:t>在“文稿”中新建一个</a:t>
            </a:r>
            <a:r>
              <a:rPr lang="en-US" altLang="zh-CN" sz="2000" dirty="0" smtClean="0">
                <a:latin typeface="+mn-ea"/>
              </a:rPr>
              <a:t>test.txt</a:t>
            </a:r>
            <a:r>
              <a:rPr lang="zh-CN" altLang="en-US" sz="2000" dirty="0" smtClean="0">
                <a:latin typeface="+mn-ea"/>
              </a:rPr>
              <a:t>文件</a:t>
            </a:r>
            <a:endParaRPr lang="en-US" altLang="zh-CN" sz="2000" dirty="0" smtClean="0">
              <a:latin typeface="+mn-ea"/>
            </a:endParaRPr>
          </a:p>
        </p:txBody>
      </p:sp>
      <p:sp>
        <p:nvSpPr>
          <p:cNvPr id="297987" name="页脚占位符 4"/>
          <p:cNvSpPr>
            <a:spLocks noGrp="1"/>
          </p:cNvSpPr>
          <p:nvPr/>
        </p:nvSpPr>
        <p:spPr bwMode="auto">
          <a:xfrm>
            <a:off x="3276600" y="6400800"/>
            <a:ext cx="2895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r>
              <a:rPr lang="zh-CN" altLang="en-US" sz="1400"/>
              <a:t>北京传智播客教育 </a:t>
            </a:r>
            <a:r>
              <a:rPr lang="en-US" altLang="zh-CN" sz="1400"/>
              <a:t>www.itcast.cn</a:t>
            </a:r>
          </a:p>
        </p:txBody>
      </p:sp>
    </p:spTree>
    <p:extLst>
      <p:ext uri="{BB962C8B-B14F-4D97-AF65-F5344CB8AC3E}">
        <p14:creationId xmlns:p14="http://schemas.microsoft.com/office/powerpoint/2010/main" val="134307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057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 Black" charset="0"/>
                <a:ea typeface="宋体" charset="0"/>
                <a:cs typeface="宋体" charset="0"/>
              </a:rPr>
              <a:t>Dock</a:t>
            </a:r>
            <a:r>
              <a:rPr lang="zh-CN" altLang="en-US" dirty="0" smtClean="0">
                <a:latin typeface="Arial Black" charset="0"/>
                <a:ea typeface="宋体" charset="0"/>
                <a:cs typeface="宋体" charset="0"/>
              </a:rPr>
              <a:t>的设置</a:t>
            </a:r>
            <a:r>
              <a:rPr lang="en-US" altLang="zh-CN" dirty="0" smtClean="0">
                <a:latin typeface="Arial Black" charset="0"/>
                <a:ea typeface="宋体" charset="0"/>
                <a:cs typeface="宋体" charset="0"/>
              </a:rPr>
              <a:t>-</a:t>
            </a:r>
            <a:r>
              <a:rPr lang="zh-CN" altLang="en-US" dirty="0" smtClean="0">
                <a:latin typeface="Arial Black" charset="0"/>
                <a:ea typeface="宋体" charset="0"/>
                <a:cs typeface="宋体" charset="0"/>
              </a:rPr>
              <a:t>方式</a:t>
            </a:r>
            <a:r>
              <a:rPr lang="en-US" altLang="zh-CN" dirty="0" smtClean="0">
                <a:latin typeface="Arial Black" charset="0"/>
                <a:ea typeface="宋体" charset="0"/>
                <a:cs typeface="宋体" charset="0"/>
              </a:rPr>
              <a:t>1</a:t>
            </a:r>
            <a:endParaRPr lang="zh-CN" altLang="en-US" dirty="0">
              <a:latin typeface="Arial Black" charset="0"/>
              <a:ea typeface="宋体" charset="0"/>
              <a:cs typeface="宋体" charset="0"/>
            </a:endParaRPr>
          </a:p>
        </p:txBody>
      </p:sp>
      <p:sp>
        <p:nvSpPr>
          <p:cNvPr id="301058" name="页脚占位符 3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defRPr kumimoji="1" sz="28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r>
              <a:rPr kumimoji="0" lang="zh-CN" altLang="en-US" sz="1400"/>
              <a:t>北京传智播客教育 </a:t>
            </a:r>
            <a:r>
              <a:rPr kumimoji="0" lang="en-US" altLang="zh-CN" sz="1400"/>
              <a:t>www.itcast.cn</a:t>
            </a: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5076825" y="1916113"/>
            <a:ext cx="3816350" cy="4171950"/>
          </a:xfrm>
        </p:spPr>
        <p:txBody>
          <a:bodyPr/>
          <a:lstStyle/>
          <a:p>
            <a:pPr>
              <a:defRPr/>
            </a:pPr>
            <a:r>
              <a:rPr lang="zh-CN" altLang="en-US" sz="2000" dirty="0" smtClean="0">
                <a:latin typeface="+mn-ea"/>
              </a:rPr>
              <a:t>点击屏幕左上角的黑色苹果</a:t>
            </a:r>
            <a:endParaRPr lang="en-US" altLang="zh-CN" sz="2000" dirty="0" smtClean="0">
              <a:latin typeface="+mn-ea"/>
            </a:endParaRPr>
          </a:p>
        </p:txBody>
      </p:sp>
      <p:pic>
        <p:nvPicPr>
          <p:cNvPr id="301060" name="图片 2" descr="QQ20130604-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1916113"/>
            <a:ext cx="4660900" cy="403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081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 Black" charset="0"/>
                <a:ea typeface="宋体" charset="0"/>
                <a:cs typeface="宋体" charset="0"/>
              </a:rPr>
              <a:t>Dock</a:t>
            </a:r>
            <a:r>
              <a:rPr lang="zh-CN" altLang="en-US" dirty="0" smtClean="0">
                <a:latin typeface="Arial Black" charset="0"/>
                <a:ea typeface="宋体" charset="0"/>
                <a:cs typeface="宋体" charset="0"/>
              </a:rPr>
              <a:t>的设置</a:t>
            </a:r>
            <a:r>
              <a:rPr lang="en-US" altLang="zh-CN" dirty="0" smtClean="0">
                <a:latin typeface="Arial Black" charset="0"/>
                <a:ea typeface="宋体" charset="0"/>
                <a:cs typeface="宋体" charset="0"/>
              </a:rPr>
              <a:t>-</a:t>
            </a:r>
            <a:r>
              <a:rPr lang="zh-CN" altLang="en-US" dirty="0" smtClean="0">
                <a:latin typeface="Arial Black" charset="0"/>
                <a:ea typeface="宋体" charset="0"/>
                <a:cs typeface="宋体" charset="0"/>
              </a:rPr>
              <a:t>方式</a:t>
            </a:r>
            <a:r>
              <a:rPr lang="en-US" altLang="zh-CN" dirty="0" smtClean="0">
                <a:latin typeface="Arial Black" charset="0"/>
                <a:ea typeface="宋体" charset="0"/>
                <a:cs typeface="宋体" charset="0"/>
              </a:rPr>
              <a:t>2</a:t>
            </a:r>
            <a:endParaRPr lang="zh-CN" altLang="en-US" dirty="0">
              <a:latin typeface="Arial Black" charset="0"/>
              <a:ea typeface="宋体" charset="0"/>
              <a:cs typeface="宋体" charset="0"/>
            </a:endParaRPr>
          </a:p>
        </p:txBody>
      </p:sp>
      <p:sp>
        <p:nvSpPr>
          <p:cNvPr id="302082" name="页脚占位符 3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defRPr kumimoji="1" sz="28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r>
              <a:rPr kumimoji="0" lang="zh-CN" altLang="en-US" sz="1400"/>
              <a:t>北京传智播客教育 </a:t>
            </a:r>
            <a:r>
              <a:rPr kumimoji="0" lang="en-US" altLang="zh-CN" sz="1400"/>
              <a:t>www.itcast.cn</a:t>
            </a:r>
          </a:p>
        </p:txBody>
      </p:sp>
      <p:pic>
        <p:nvPicPr>
          <p:cNvPr id="302083" name="图片 5" descr="QQ20121129-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113" y="1844675"/>
            <a:ext cx="5400675" cy="4537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2084" name="图片 6" descr="QQ20121129-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425" y="2852738"/>
            <a:ext cx="2490788" cy="2305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05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latin typeface="Arial Black" charset="0"/>
                <a:ea typeface="宋体" charset="0"/>
                <a:cs typeface="宋体" charset="0"/>
              </a:rPr>
              <a:t>退出应用程序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55650" y="1844675"/>
            <a:ext cx="7696200" cy="360363"/>
          </a:xfrm>
        </p:spPr>
        <p:txBody>
          <a:bodyPr/>
          <a:lstStyle/>
          <a:p>
            <a:pPr>
              <a:defRPr/>
            </a:pPr>
            <a:r>
              <a:rPr lang="zh-CN" altLang="en-US" sz="1600" dirty="0" smtClean="0">
                <a:latin typeface="+mn-ea"/>
              </a:rPr>
              <a:t>方式</a:t>
            </a:r>
            <a:r>
              <a:rPr lang="en-US" altLang="zh-CN" sz="1600" dirty="0" smtClean="0">
                <a:latin typeface="+mn-ea"/>
              </a:rPr>
              <a:t>1-</a:t>
            </a:r>
            <a:r>
              <a:rPr lang="zh-CN" altLang="en-US" sz="1600" dirty="0" smtClean="0">
                <a:latin typeface="+mn-ea"/>
              </a:rPr>
              <a:t>右击</a:t>
            </a:r>
            <a:r>
              <a:rPr lang="en-US" altLang="zh-CN" sz="1600" dirty="0" smtClean="0">
                <a:latin typeface="+mn-ea"/>
              </a:rPr>
              <a:t>Dock</a:t>
            </a:r>
            <a:r>
              <a:rPr lang="zh-CN" altLang="en-US" sz="1600" dirty="0" smtClean="0">
                <a:latin typeface="+mn-ea"/>
              </a:rPr>
              <a:t>中的软件图标</a:t>
            </a:r>
            <a:r>
              <a:rPr lang="zh-CN" altLang="zh-CN" sz="1600" dirty="0" smtClean="0">
                <a:latin typeface="+mn-ea"/>
              </a:rPr>
              <a:t>，</a:t>
            </a:r>
            <a:r>
              <a:rPr lang="zh-CN" altLang="en-US" sz="1600" dirty="0" smtClean="0">
                <a:latin typeface="+mn-ea"/>
              </a:rPr>
              <a:t>比如退出</a:t>
            </a:r>
            <a:r>
              <a:rPr lang="en-US" altLang="zh-CN" sz="1600" dirty="0" smtClean="0">
                <a:latin typeface="+mn-ea"/>
              </a:rPr>
              <a:t>QQ</a:t>
            </a:r>
          </a:p>
        </p:txBody>
      </p:sp>
      <p:sp>
        <p:nvSpPr>
          <p:cNvPr id="303107" name="页脚占位符 3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defRPr kumimoji="1" sz="28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r>
              <a:rPr kumimoji="0" lang="zh-CN" altLang="en-US" sz="1400"/>
              <a:t>北京传智播客教育 </a:t>
            </a:r>
            <a:r>
              <a:rPr kumimoji="0" lang="en-US" altLang="zh-CN" sz="1400"/>
              <a:t>www.itcast.cn</a:t>
            </a:r>
          </a:p>
        </p:txBody>
      </p:sp>
      <p:pic>
        <p:nvPicPr>
          <p:cNvPr id="303108" name="图片 1" descr="QQ20130604-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2205038"/>
            <a:ext cx="3529013" cy="287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内容占位符 2"/>
          <p:cNvSpPr txBox="1">
            <a:spLocks/>
          </p:cNvSpPr>
          <p:nvPr/>
        </p:nvSpPr>
        <p:spPr bwMode="auto">
          <a:xfrm>
            <a:off x="755650" y="5229225"/>
            <a:ext cx="7696200" cy="1008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" charset="0"/>
              <a:buChar char="l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50000"/>
              <a:buChar char="•"/>
              <a:defRPr kumimoji="1"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50000"/>
              <a:buChar char="•"/>
              <a:defRPr kumimoji="1" sz="22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50000"/>
              <a:buChar char="•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zh-CN" altLang="en-US" sz="1600" dirty="0" smtClean="0">
                <a:latin typeface="+mn-ea"/>
              </a:rPr>
              <a:t>方式</a:t>
            </a:r>
            <a:r>
              <a:rPr lang="en-US" altLang="zh-CN" sz="1600" dirty="0" smtClean="0">
                <a:latin typeface="+mn-ea"/>
              </a:rPr>
              <a:t>2-</a:t>
            </a:r>
            <a:r>
              <a:rPr lang="zh-CN" altLang="en-US" sz="1600" dirty="0" smtClean="0">
                <a:latin typeface="+mn-ea"/>
              </a:rPr>
              <a:t>使用快捷键</a:t>
            </a:r>
            <a:endParaRPr lang="en-US" altLang="zh-CN" sz="1600" dirty="0" smtClean="0">
              <a:latin typeface="+mn-ea"/>
            </a:endParaRPr>
          </a:p>
          <a:p>
            <a:pPr>
              <a:buFont typeface="Wingdings" charset="2"/>
              <a:buChar char="u"/>
              <a:defRPr/>
            </a:pPr>
            <a:r>
              <a:rPr lang="zh-CN" altLang="en-US" sz="1600" dirty="0" smtClean="0">
                <a:latin typeface="+mn-ea"/>
              </a:rPr>
              <a:t>快捷键退出程序：</a:t>
            </a:r>
            <a:r>
              <a:rPr lang="en-US" altLang="zh-CN" sz="1600" dirty="0" smtClean="0">
                <a:latin typeface="+mn-ea"/>
              </a:rPr>
              <a:t>Command </a:t>
            </a:r>
            <a:r>
              <a:rPr lang="zh-CN" altLang="en-US" sz="1600" dirty="0" smtClean="0">
                <a:latin typeface="+mn-ea"/>
              </a:rPr>
              <a:t>＋</a:t>
            </a:r>
            <a:r>
              <a:rPr lang="en-US" altLang="zh-CN" sz="1600" dirty="0" smtClean="0">
                <a:latin typeface="+mn-ea"/>
              </a:rPr>
              <a:t> Q</a:t>
            </a:r>
          </a:p>
          <a:p>
            <a:pPr>
              <a:buFont typeface="Wingdings" charset="2"/>
              <a:buChar char="u"/>
              <a:defRPr/>
            </a:pPr>
            <a:r>
              <a:rPr lang="zh-CN" altLang="en-US" sz="1600" dirty="0" smtClean="0">
                <a:latin typeface="+mn-ea"/>
              </a:rPr>
              <a:t>快捷键关闭窗口：</a:t>
            </a:r>
            <a:r>
              <a:rPr lang="en-US" altLang="zh-CN" sz="1600" dirty="0" smtClean="0">
                <a:latin typeface="+mn-ea"/>
              </a:rPr>
              <a:t>Command </a:t>
            </a:r>
            <a:r>
              <a:rPr lang="zh-CN" altLang="en-US" sz="1600" dirty="0" smtClean="0">
                <a:latin typeface="+mn-ea"/>
              </a:rPr>
              <a:t>＋</a:t>
            </a:r>
            <a:r>
              <a:rPr lang="en-US" altLang="zh-CN" sz="1600" dirty="0" smtClean="0">
                <a:latin typeface="+mn-ea"/>
              </a:rPr>
              <a:t> W</a:t>
            </a:r>
            <a:r>
              <a:rPr lang="zh-CN" altLang="en-US" sz="1600" dirty="0" smtClean="0">
                <a:latin typeface="+mn-ea"/>
              </a:rPr>
              <a:t>（关闭程序的窗口不一定是退出程序）</a:t>
            </a:r>
            <a:endParaRPr lang="en-US" altLang="zh-CN" sz="1600" dirty="0" smtClean="0">
              <a:latin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 smtClean="0">
                <a:latin typeface="+mj-ea"/>
              </a:rPr>
              <a:t>菜单栏</a:t>
            </a:r>
            <a:r>
              <a:rPr lang="en-US" altLang="zh-CN" dirty="0">
                <a:latin typeface="+mj-ea"/>
              </a:rPr>
              <a:t>1</a:t>
            </a:r>
            <a:endParaRPr lang="zh-CN" altLang="en-US" dirty="0">
              <a:latin typeface="+mj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23850" y="1844675"/>
            <a:ext cx="8569325" cy="1512888"/>
          </a:xfrm>
        </p:spPr>
        <p:txBody>
          <a:bodyPr/>
          <a:lstStyle/>
          <a:p>
            <a:pPr>
              <a:defRPr/>
            </a:pPr>
            <a:r>
              <a:rPr lang="zh-CN" altLang="en-US" sz="2000" dirty="0" smtClean="0"/>
              <a:t>屏幕最上面的横条就是菜单栏，它会随着当前打开软件的变化而变化</a:t>
            </a:r>
            <a:endParaRPr lang="en-US" altLang="zh-CN" sz="2000" dirty="0" smtClean="0"/>
          </a:p>
          <a:p>
            <a:pPr>
              <a:defRPr/>
            </a:pPr>
            <a:r>
              <a:rPr lang="zh-CN" altLang="en-US" sz="2000" dirty="0" smtClean="0"/>
              <a:t>也就是说，每个软件都有属于自己的菜单栏</a:t>
            </a:r>
            <a:endParaRPr lang="en-US" altLang="zh-CN" sz="2000" dirty="0" smtClean="0"/>
          </a:p>
          <a:p>
            <a:pPr>
              <a:defRPr/>
            </a:pPr>
            <a:r>
              <a:rPr lang="zh-CN" altLang="en-US" sz="2000" dirty="0" smtClean="0">
                <a:latin typeface="+mn-ea"/>
              </a:rPr>
              <a:t>下面分别列举了</a:t>
            </a:r>
            <a:r>
              <a:rPr lang="en-US" altLang="zh-CN" sz="2000" dirty="0" smtClean="0">
                <a:latin typeface="+mn-ea"/>
              </a:rPr>
              <a:t>Finder</a:t>
            </a:r>
            <a:r>
              <a:rPr lang="zh-CN" altLang="en-US" sz="2000" dirty="0" smtClean="0">
                <a:latin typeface="+mn-ea"/>
              </a:rPr>
              <a:t>、</a:t>
            </a:r>
            <a:r>
              <a:rPr lang="en-US" altLang="zh-CN" sz="2000" dirty="0" smtClean="0">
                <a:latin typeface="+mn-ea"/>
              </a:rPr>
              <a:t>PowerPoint</a:t>
            </a:r>
            <a:r>
              <a:rPr lang="zh-CN" altLang="en-US" sz="2000" dirty="0" smtClean="0">
                <a:latin typeface="+mn-ea"/>
              </a:rPr>
              <a:t>、有道词典、</a:t>
            </a:r>
            <a:r>
              <a:rPr lang="en-US" altLang="zh-CN" sz="2000" dirty="0" smtClean="0">
                <a:latin typeface="+mn-ea"/>
              </a:rPr>
              <a:t>QQ</a:t>
            </a:r>
            <a:r>
              <a:rPr lang="zh-CN" altLang="en-US" sz="2000" dirty="0" smtClean="0">
                <a:latin typeface="+mn-ea"/>
              </a:rPr>
              <a:t>的菜单栏</a:t>
            </a:r>
            <a:r>
              <a:rPr lang="zh-CN" altLang="en-US" sz="2000" dirty="0" smtClean="0"/>
              <a:t>，虽然主要内容不一样，但是最左边一定是一个黑色苹果样式的菜单项</a:t>
            </a:r>
            <a:endParaRPr lang="zh-CN" altLang="en-US" sz="2000" dirty="0"/>
          </a:p>
        </p:txBody>
      </p:sp>
      <p:pic>
        <p:nvPicPr>
          <p:cNvPr id="305155" name="图片 3" descr="QQ20130604-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275" y="3284538"/>
            <a:ext cx="5092700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5156" name="图片 4" descr="QQ20130604-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275" y="3759200"/>
            <a:ext cx="8597900" cy="31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5157" name="图片 5" descr="QQ20130604-4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275" y="4264025"/>
            <a:ext cx="3251200" cy="31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5158" name="图片 6" descr="QQ20130604-5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4695825"/>
            <a:ext cx="5613400" cy="31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5159" name="页脚占位符 3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defRPr kumimoji="1" sz="28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r>
              <a:rPr kumimoji="0" lang="zh-CN" altLang="en-US" sz="1400"/>
              <a:t>北京传智播客教育 </a:t>
            </a:r>
            <a:r>
              <a:rPr kumimoji="0" lang="en-US" altLang="zh-CN" sz="1400"/>
              <a:t>www.itcast.cn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 smtClean="0">
                <a:latin typeface="+mj-ea"/>
              </a:rPr>
              <a:t>菜单栏</a:t>
            </a:r>
            <a:r>
              <a:rPr lang="en-US" altLang="zh-CN" dirty="0" smtClean="0">
                <a:latin typeface="+mj-ea"/>
              </a:rPr>
              <a:t>2</a:t>
            </a:r>
            <a:endParaRPr lang="zh-CN" altLang="en-US" dirty="0">
              <a:latin typeface="+mj-ea"/>
            </a:endParaRPr>
          </a:p>
        </p:txBody>
      </p:sp>
      <p:sp>
        <p:nvSpPr>
          <p:cNvPr id="306178" name="内容占位符 2"/>
          <p:cNvSpPr txBox="1">
            <a:spLocks/>
          </p:cNvSpPr>
          <p:nvPr/>
        </p:nvSpPr>
        <p:spPr bwMode="auto">
          <a:xfrm>
            <a:off x="323850" y="1916113"/>
            <a:ext cx="8569325" cy="433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>
            <a:lvl1pPr marL="342900" indent="-342900">
              <a:defRPr kumimoji="1" sz="28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pPr eaLnBrk="0" hangingPunct="0">
              <a:spcBef>
                <a:spcPct val="20000"/>
              </a:spcBef>
              <a:buClr>
                <a:schemeClr val="tx1"/>
              </a:buClr>
              <a:buSzPct val="70000"/>
              <a:buFont typeface="Wingdings" charset="0"/>
              <a:buChar char="l"/>
            </a:pPr>
            <a:r>
              <a:rPr lang="zh-CN" altLang="en-US" sz="2000" dirty="0">
                <a:latin typeface="Courier New" charset="0"/>
              </a:rPr>
              <a:t>点击黑色苹果样式的菜单项，可以进行关机、重启、注销等常用操作</a:t>
            </a:r>
          </a:p>
        </p:txBody>
      </p:sp>
      <p:sp>
        <p:nvSpPr>
          <p:cNvPr id="306180" name="页脚占位符 3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defRPr kumimoji="1" sz="28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r>
              <a:rPr kumimoji="0" lang="zh-CN" altLang="en-US" sz="1400"/>
              <a:t>北京传智播客教育 </a:t>
            </a:r>
            <a:r>
              <a:rPr kumimoji="0" lang="en-US" altLang="zh-CN" sz="1400"/>
              <a:t>www.itcast.cn</a:t>
            </a:r>
          </a:p>
        </p:txBody>
      </p:sp>
      <p:pic>
        <p:nvPicPr>
          <p:cNvPr id="7" name="图片 6" descr="QQ20130605-5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080" y="2376264"/>
            <a:ext cx="3419193" cy="4221088"/>
          </a:xfrm>
          <a:prstGeom prst="rect">
            <a:avLst/>
          </a:prstGeom>
        </p:spPr>
      </p:pic>
      <p:pic>
        <p:nvPicPr>
          <p:cNvPr id="9" name="图片 8" descr="QQ20130722-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2420888"/>
            <a:ext cx="2552700" cy="4076700"/>
          </a:xfrm>
          <a:prstGeom prst="rect">
            <a:avLst/>
          </a:prstGeom>
        </p:spPr>
      </p:pic>
      <p:cxnSp>
        <p:nvCxnSpPr>
          <p:cNvPr id="11" name="直线箭头连接符 10"/>
          <p:cNvCxnSpPr>
            <a:endCxn id="7" idx="1"/>
          </p:cNvCxnSpPr>
          <p:nvPr/>
        </p:nvCxnSpPr>
        <p:spPr bwMode="auto">
          <a:xfrm>
            <a:off x="2771800" y="2852936"/>
            <a:ext cx="2520280" cy="163387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2_Studio">
  <a:themeElements>
    <a:clrScheme name="2_Studio 1">
      <a:dk1>
        <a:srgbClr val="000000"/>
      </a:dk1>
      <a:lt1>
        <a:srgbClr val="FFFFFF"/>
      </a:lt1>
      <a:dk2>
        <a:srgbClr val="336666"/>
      </a:dk2>
      <a:lt2>
        <a:srgbClr val="CCCC99"/>
      </a:lt2>
      <a:accent1>
        <a:srgbClr val="97CDCC"/>
      </a:accent1>
      <a:accent2>
        <a:srgbClr val="D6E0E0"/>
      </a:accent2>
      <a:accent3>
        <a:srgbClr val="FFFFFF"/>
      </a:accent3>
      <a:accent4>
        <a:srgbClr val="000000"/>
      </a:accent4>
      <a:accent5>
        <a:srgbClr val="C9E3E2"/>
      </a:accent5>
      <a:accent6>
        <a:srgbClr val="C2CBCB"/>
      </a:accent6>
      <a:hlink>
        <a:srgbClr val="99CC00"/>
      </a:hlink>
      <a:folHlink>
        <a:srgbClr val="336666"/>
      </a:folHlink>
    </a:clrScheme>
    <a:fontScheme name="2_Studio">
      <a:majorFont>
        <a:latin typeface="Arial Black"/>
        <a:ea typeface="宋体"/>
        <a:cs typeface="宋体"/>
      </a:majorFont>
      <a:minorFont>
        <a:latin typeface="Arial"/>
        <a:ea typeface="宋体"/>
        <a:cs typeface="宋体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sz="2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宋体" charset="0"/>
            <a:cs typeface="宋体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sz="2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宋体" charset="0"/>
            <a:cs typeface="宋体" charset="0"/>
          </a:defRPr>
        </a:defPPr>
      </a:lstStyle>
    </a:lnDef>
  </a:objectDefaults>
  <a:extraClrSchemeLst>
    <a:extraClrScheme>
      <a:clrScheme name="2_Studio 1">
        <a:dk1>
          <a:srgbClr val="000000"/>
        </a:dk1>
        <a:lt1>
          <a:srgbClr val="FFFFFF"/>
        </a:lt1>
        <a:dk2>
          <a:srgbClr val="336666"/>
        </a:dk2>
        <a:lt2>
          <a:srgbClr val="CCCC99"/>
        </a:lt2>
        <a:accent1>
          <a:srgbClr val="97CDCC"/>
        </a:accent1>
        <a:accent2>
          <a:srgbClr val="D6E0E0"/>
        </a:accent2>
        <a:accent3>
          <a:srgbClr val="FFFFFF"/>
        </a:accent3>
        <a:accent4>
          <a:srgbClr val="000000"/>
        </a:accent4>
        <a:accent5>
          <a:srgbClr val="C9E3E2"/>
        </a:accent5>
        <a:accent6>
          <a:srgbClr val="C2CBCB"/>
        </a:accent6>
        <a:hlink>
          <a:srgbClr val="99CC00"/>
        </a:hlink>
        <a:folHlink>
          <a:srgbClr val="3366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Studio 2">
        <a:dk1>
          <a:srgbClr val="000000"/>
        </a:dk1>
        <a:lt1>
          <a:srgbClr val="FFFFFF"/>
        </a:lt1>
        <a:dk2>
          <a:srgbClr val="3732A0"/>
        </a:dk2>
        <a:lt2>
          <a:srgbClr val="666699"/>
        </a:lt2>
        <a:accent1>
          <a:srgbClr val="CCCCFF"/>
        </a:accent1>
        <a:accent2>
          <a:srgbClr val="009999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008A8A"/>
        </a:accent6>
        <a:hlink>
          <a:srgbClr val="3366CC"/>
        </a:hlink>
        <a:folHlink>
          <a:srgbClr val="9094B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Studio 3">
        <a:dk1>
          <a:srgbClr val="000000"/>
        </a:dk1>
        <a:lt1>
          <a:srgbClr val="FFFFFF"/>
        </a:lt1>
        <a:dk2>
          <a:srgbClr val="CD0505"/>
        </a:dk2>
        <a:lt2>
          <a:srgbClr val="5F5F5F"/>
        </a:lt2>
        <a:accent1>
          <a:srgbClr val="D2D5DE"/>
        </a:accent1>
        <a:accent2>
          <a:srgbClr val="D55757"/>
        </a:accent2>
        <a:accent3>
          <a:srgbClr val="FFFFFF"/>
        </a:accent3>
        <a:accent4>
          <a:srgbClr val="000000"/>
        </a:accent4>
        <a:accent5>
          <a:srgbClr val="E5E7EC"/>
        </a:accent5>
        <a:accent6>
          <a:srgbClr val="C14E4E"/>
        </a:accent6>
        <a:hlink>
          <a:srgbClr val="F42D1E"/>
        </a:hlink>
        <a:folHlink>
          <a:srgbClr val="7C849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Studio 4">
        <a:dk1>
          <a:srgbClr val="000000"/>
        </a:dk1>
        <a:lt1>
          <a:srgbClr val="FFFFFF"/>
        </a:lt1>
        <a:dk2>
          <a:srgbClr val="551A07"/>
        </a:dk2>
        <a:lt2>
          <a:srgbClr val="CC3300"/>
        </a:lt2>
        <a:accent1>
          <a:srgbClr val="F4B400"/>
        </a:accent1>
        <a:accent2>
          <a:srgbClr val="993300"/>
        </a:accent2>
        <a:accent3>
          <a:srgbClr val="FFFFFF"/>
        </a:accent3>
        <a:accent4>
          <a:srgbClr val="000000"/>
        </a:accent4>
        <a:accent5>
          <a:srgbClr val="F8D6AA"/>
        </a:accent5>
        <a:accent6>
          <a:srgbClr val="8A2D00"/>
        </a:accent6>
        <a:hlink>
          <a:srgbClr val="FF33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Studio 5">
        <a:dk1>
          <a:srgbClr val="000000"/>
        </a:dk1>
        <a:lt1>
          <a:srgbClr val="FFFFFF"/>
        </a:lt1>
        <a:dk2>
          <a:srgbClr val="FF0000"/>
        </a:dk2>
        <a:lt2>
          <a:srgbClr val="FFCC00"/>
        </a:lt2>
        <a:accent1>
          <a:srgbClr val="66CCFF"/>
        </a:accent1>
        <a:accent2>
          <a:srgbClr val="009900"/>
        </a:accent2>
        <a:accent3>
          <a:srgbClr val="FFFFFF"/>
        </a:accent3>
        <a:accent4>
          <a:srgbClr val="000000"/>
        </a:accent4>
        <a:accent5>
          <a:srgbClr val="B8E2FF"/>
        </a:accent5>
        <a:accent6>
          <a:srgbClr val="008A00"/>
        </a:accent6>
        <a:hlink>
          <a:srgbClr val="FF3300"/>
        </a:hlink>
        <a:folHlink>
          <a:srgbClr val="6600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Studio 6">
        <a:dk1>
          <a:srgbClr val="666633"/>
        </a:dk1>
        <a:lt1>
          <a:srgbClr val="FFFFFF"/>
        </a:lt1>
        <a:dk2>
          <a:srgbClr val="000000"/>
        </a:dk2>
        <a:lt2>
          <a:srgbClr val="CC3300"/>
        </a:lt2>
        <a:accent1>
          <a:srgbClr val="808000"/>
        </a:accent1>
        <a:accent2>
          <a:srgbClr val="FF9900"/>
        </a:accent2>
        <a:accent3>
          <a:srgbClr val="AAAAAA"/>
        </a:accent3>
        <a:accent4>
          <a:srgbClr val="DADADA"/>
        </a:accent4>
        <a:accent5>
          <a:srgbClr val="C0C0AA"/>
        </a:accent5>
        <a:accent6>
          <a:srgbClr val="E78A00"/>
        </a:accent6>
        <a:hlink>
          <a:srgbClr val="CC6600"/>
        </a:hlink>
        <a:folHlink>
          <a:srgbClr val="434B1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Studio 7">
        <a:dk1>
          <a:srgbClr val="766997"/>
        </a:dk1>
        <a:lt1>
          <a:srgbClr val="FFFFFF"/>
        </a:lt1>
        <a:dk2>
          <a:srgbClr val="530901"/>
        </a:dk2>
        <a:lt2>
          <a:srgbClr val="FFFFFF"/>
        </a:lt2>
        <a:accent1>
          <a:srgbClr val="FF3300"/>
        </a:accent1>
        <a:accent2>
          <a:srgbClr val="CC6600"/>
        </a:accent2>
        <a:accent3>
          <a:srgbClr val="B3AAAA"/>
        </a:accent3>
        <a:accent4>
          <a:srgbClr val="DADADA"/>
        </a:accent4>
        <a:accent5>
          <a:srgbClr val="FFADAA"/>
        </a:accent5>
        <a:accent6>
          <a:srgbClr val="B95C00"/>
        </a:accent6>
        <a:hlink>
          <a:srgbClr val="FF9900"/>
        </a:hlink>
        <a:folHlink>
          <a:srgbClr val="9933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Studio 8">
        <a:dk1>
          <a:srgbClr val="666699"/>
        </a:dk1>
        <a:lt1>
          <a:srgbClr val="FFFFFF"/>
        </a:lt1>
        <a:dk2>
          <a:srgbClr val="4C004C"/>
        </a:dk2>
        <a:lt2>
          <a:srgbClr val="FFFFFF"/>
        </a:lt2>
        <a:accent1>
          <a:srgbClr val="0099CC"/>
        </a:accent1>
        <a:accent2>
          <a:srgbClr val="993366"/>
        </a:accent2>
        <a:accent3>
          <a:srgbClr val="B2AAB2"/>
        </a:accent3>
        <a:accent4>
          <a:srgbClr val="DADADA"/>
        </a:accent4>
        <a:accent5>
          <a:srgbClr val="AACAE2"/>
        </a:accent5>
        <a:accent6>
          <a:srgbClr val="8A2D5C"/>
        </a:accent6>
        <a:hlink>
          <a:srgbClr val="99CC00"/>
        </a:hlink>
        <a:folHlink>
          <a:srgbClr val="0066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Studio 9">
        <a:dk1>
          <a:srgbClr val="565682"/>
        </a:dk1>
        <a:lt1>
          <a:srgbClr val="FFFFFF"/>
        </a:lt1>
        <a:dk2>
          <a:srgbClr val="1E1551"/>
        </a:dk2>
        <a:lt2>
          <a:srgbClr val="CCFFFF"/>
        </a:lt2>
        <a:accent1>
          <a:srgbClr val="33CCCC"/>
        </a:accent1>
        <a:accent2>
          <a:srgbClr val="009999"/>
        </a:accent2>
        <a:accent3>
          <a:srgbClr val="ABAAB3"/>
        </a:accent3>
        <a:accent4>
          <a:srgbClr val="DADADA"/>
        </a:accent4>
        <a:accent5>
          <a:srgbClr val="ADE2E2"/>
        </a:accent5>
        <a:accent6>
          <a:srgbClr val="008A8A"/>
        </a:accent6>
        <a:hlink>
          <a:srgbClr val="FF9900"/>
        </a:hlink>
        <a:folHlink>
          <a:srgbClr val="00598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Studio 10">
        <a:dk1>
          <a:srgbClr val="CCCC99"/>
        </a:dk1>
        <a:lt1>
          <a:srgbClr val="FFFFFF"/>
        </a:lt1>
        <a:dk2>
          <a:srgbClr val="2E5D5C"/>
        </a:dk2>
        <a:lt2>
          <a:srgbClr val="FFFFFF"/>
        </a:lt2>
        <a:accent1>
          <a:srgbClr val="0099CC"/>
        </a:accent1>
        <a:accent2>
          <a:srgbClr val="D6E0E0"/>
        </a:accent2>
        <a:accent3>
          <a:srgbClr val="ADB6B5"/>
        </a:accent3>
        <a:accent4>
          <a:srgbClr val="DADADA"/>
        </a:accent4>
        <a:accent5>
          <a:srgbClr val="AACAE2"/>
        </a:accent5>
        <a:accent6>
          <a:srgbClr val="C2CBCB"/>
        </a:accent6>
        <a:hlink>
          <a:srgbClr val="CCCC99"/>
        </a:hlink>
        <a:folHlink>
          <a:srgbClr val="428A8C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0.xml><?xml version="1.0" encoding="utf-8"?>
<a:theme xmlns:a="http://schemas.openxmlformats.org/drawingml/2006/main" name="10_Studio">
  <a:themeElements>
    <a:clrScheme name="10_Studio 1">
      <a:dk1>
        <a:srgbClr val="000000"/>
      </a:dk1>
      <a:lt1>
        <a:srgbClr val="FFFFFF"/>
      </a:lt1>
      <a:dk2>
        <a:srgbClr val="336666"/>
      </a:dk2>
      <a:lt2>
        <a:srgbClr val="CCCC99"/>
      </a:lt2>
      <a:accent1>
        <a:srgbClr val="97CDCC"/>
      </a:accent1>
      <a:accent2>
        <a:srgbClr val="D6E0E0"/>
      </a:accent2>
      <a:accent3>
        <a:srgbClr val="FFFFFF"/>
      </a:accent3>
      <a:accent4>
        <a:srgbClr val="000000"/>
      </a:accent4>
      <a:accent5>
        <a:srgbClr val="C9E3E2"/>
      </a:accent5>
      <a:accent6>
        <a:srgbClr val="C2CBCB"/>
      </a:accent6>
      <a:hlink>
        <a:srgbClr val="99CC00"/>
      </a:hlink>
      <a:folHlink>
        <a:srgbClr val="336666"/>
      </a:folHlink>
    </a:clrScheme>
    <a:fontScheme name="10_Studio">
      <a:majorFont>
        <a:latin typeface="Arial Black"/>
        <a:ea typeface="宋体"/>
        <a:cs typeface="宋体"/>
      </a:majorFont>
      <a:minorFont>
        <a:latin typeface="Arial"/>
        <a:ea typeface="宋体"/>
        <a:cs typeface="宋体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sz="2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宋体" charset="0"/>
            <a:cs typeface="宋体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sz="2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宋体" charset="0"/>
            <a:cs typeface="宋体" charset="0"/>
          </a:defRPr>
        </a:defPPr>
      </a:lstStyle>
    </a:lnDef>
  </a:objectDefaults>
  <a:extraClrSchemeLst>
    <a:extraClrScheme>
      <a:clrScheme name="10_Studio 1">
        <a:dk1>
          <a:srgbClr val="000000"/>
        </a:dk1>
        <a:lt1>
          <a:srgbClr val="FFFFFF"/>
        </a:lt1>
        <a:dk2>
          <a:srgbClr val="336666"/>
        </a:dk2>
        <a:lt2>
          <a:srgbClr val="CCCC99"/>
        </a:lt2>
        <a:accent1>
          <a:srgbClr val="97CDCC"/>
        </a:accent1>
        <a:accent2>
          <a:srgbClr val="D6E0E0"/>
        </a:accent2>
        <a:accent3>
          <a:srgbClr val="FFFFFF"/>
        </a:accent3>
        <a:accent4>
          <a:srgbClr val="000000"/>
        </a:accent4>
        <a:accent5>
          <a:srgbClr val="C9E3E2"/>
        </a:accent5>
        <a:accent6>
          <a:srgbClr val="C2CBCB"/>
        </a:accent6>
        <a:hlink>
          <a:srgbClr val="99CC00"/>
        </a:hlink>
        <a:folHlink>
          <a:srgbClr val="3366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0_Studio 2">
        <a:dk1>
          <a:srgbClr val="000000"/>
        </a:dk1>
        <a:lt1>
          <a:srgbClr val="FFFFFF"/>
        </a:lt1>
        <a:dk2>
          <a:srgbClr val="3732A0"/>
        </a:dk2>
        <a:lt2>
          <a:srgbClr val="666699"/>
        </a:lt2>
        <a:accent1>
          <a:srgbClr val="CCCCFF"/>
        </a:accent1>
        <a:accent2>
          <a:srgbClr val="009999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008A8A"/>
        </a:accent6>
        <a:hlink>
          <a:srgbClr val="3366CC"/>
        </a:hlink>
        <a:folHlink>
          <a:srgbClr val="9094B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0_Studio 3">
        <a:dk1>
          <a:srgbClr val="000000"/>
        </a:dk1>
        <a:lt1>
          <a:srgbClr val="FFFFFF"/>
        </a:lt1>
        <a:dk2>
          <a:srgbClr val="CD0505"/>
        </a:dk2>
        <a:lt2>
          <a:srgbClr val="5F5F5F"/>
        </a:lt2>
        <a:accent1>
          <a:srgbClr val="D2D5DE"/>
        </a:accent1>
        <a:accent2>
          <a:srgbClr val="D55757"/>
        </a:accent2>
        <a:accent3>
          <a:srgbClr val="FFFFFF"/>
        </a:accent3>
        <a:accent4>
          <a:srgbClr val="000000"/>
        </a:accent4>
        <a:accent5>
          <a:srgbClr val="E5E7EC"/>
        </a:accent5>
        <a:accent6>
          <a:srgbClr val="C14E4E"/>
        </a:accent6>
        <a:hlink>
          <a:srgbClr val="F42D1E"/>
        </a:hlink>
        <a:folHlink>
          <a:srgbClr val="7C849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0_Studio 4">
        <a:dk1>
          <a:srgbClr val="000000"/>
        </a:dk1>
        <a:lt1>
          <a:srgbClr val="FFFFFF"/>
        </a:lt1>
        <a:dk2>
          <a:srgbClr val="551A07"/>
        </a:dk2>
        <a:lt2>
          <a:srgbClr val="CC3300"/>
        </a:lt2>
        <a:accent1>
          <a:srgbClr val="F4B400"/>
        </a:accent1>
        <a:accent2>
          <a:srgbClr val="993300"/>
        </a:accent2>
        <a:accent3>
          <a:srgbClr val="FFFFFF"/>
        </a:accent3>
        <a:accent4>
          <a:srgbClr val="000000"/>
        </a:accent4>
        <a:accent5>
          <a:srgbClr val="F8D6AA"/>
        </a:accent5>
        <a:accent6>
          <a:srgbClr val="8A2D00"/>
        </a:accent6>
        <a:hlink>
          <a:srgbClr val="FF33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0_Studio 5">
        <a:dk1>
          <a:srgbClr val="000000"/>
        </a:dk1>
        <a:lt1>
          <a:srgbClr val="FFFFFF"/>
        </a:lt1>
        <a:dk2>
          <a:srgbClr val="FF0000"/>
        </a:dk2>
        <a:lt2>
          <a:srgbClr val="FFCC00"/>
        </a:lt2>
        <a:accent1>
          <a:srgbClr val="66CCFF"/>
        </a:accent1>
        <a:accent2>
          <a:srgbClr val="009900"/>
        </a:accent2>
        <a:accent3>
          <a:srgbClr val="FFFFFF"/>
        </a:accent3>
        <a:accent4>
          <a:srgbClr val="000000"/>
        </a:accent4>
        <a:accent5>
          <a:srgbClr val="B8E2FF"/>
        </a:accent5>
        <a:accent6>
          <a:srgbClr val="008A00"/>
        </a:accent6>
        <a:hlink>
          <a:srgbClr val="FF3300"/>
        </a:hlink>
        <a:folHlink>
          <a:srgbClr val="6600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0_Studio 6">
        <a:dk1>
          <a:srgbClr val="666633"/>
        </a:dk1>
        <a:lt1>
          <a:srgbClr val="FFFFFF"/>
        </a:lt1>
        <a:dk2>
          <a:srgbClr val="000000"/>
        </a:dk2>
        <a:lt2>
          <a:srgbClr val="CC3300"/>
        </a:lt2>
        <a:accent1>
          <a:srgbClr val="808000"/>
        </a:accent1>
        <a:accent2>
          <a:srgbClr val="FF9900"/>
        </a:accent2>
        <a:accent3>
          <a:srgbClr val="AAAAAA"/>
        </a:accent3>
        <a:accent4>
          <a:srgbClr val="DADADA"/>
        </a:accent4>
        <a:accent5>
          <a:srgbClr val="C0C0AA"/>
        </a:accent5>
        <a:accent6>
          <a:srgbClr val="E78A00"/>
        </a:accent6>
        <a:hlink>
          <a:srgbClr val="CC6600"/>
        </a:hlink>
        <a:folHlink>
          <a:srgbClr val="434B1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0_Studio 7">
        <a:dk1>
          <a:srgbClr val="766997"/>
        </a:dk1>
        <a:lt1>
          <a:srgbClr val="FFFFFF"/>
        </a:lt1>
        <a:dk2>
          <a:srgbClr val="530901"/>
        </a:dk2>
        <a:lt2>
          <a:srgbClr val="FFFFFF"/>
        </a:lt2>
        <a:accent1>
          <a:srgbClr val="FF3300"/>
        </a:accent1>
        <a:accent2>
          <a:srgbClr val="CC6600"/>
        </a:accent2>
        <a:accent3>
          <a:srgbClr val="B3AAAA"/>
        </a:accent3>
        <a:accent4>
          <a:srgbClr val="DADADA"/>
        </a:accent4>
        <a:accent5>
          <a:srgbClr val="FFADAA"/>
        </a:accent5>
        <a:accent6>
          <a:srgbClr val="B95C00"/>
        </a:accent6>
        <a:hlink>
          <a:srgbClr val="FF9900"/>
        </a:hlink>
        <a:folHlink>
          <a:srgbClr val="9933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0_Studio 8">
        <a:dk1>
          <a:srgbClr val="666699"/>
        </a:dk1>
        <a:lt1>
          <a:srgbClr val="FFFFFF"/>
        </a:lt1>
        <a:dk2>
          <a:srgbClr val="4C004C"/>
        </a:dk2>
        <a:lt2>
          <a:srgbClr val="FFFFFF"/>
        </a:lt2>
        <a:accent1>
          <a:srgbClr val="0099CC"/>
        </a:accent1>
        <a:accent2>
          <a:srgbClr val="993366"/>
        </a:accent2>
        <a:accent3>
          <a:srgbClr val="B2AAB2"/>
        </a:accent3>
        <a:accent4>
          <a:srgbClr val="DADADA"/>
        </a:accent4>
        <a:accent5>
          <a:srgbClr val="AACAE2"/>
        </a:accent5>
        <a:accent6>
          <a:srgbClr val="8A2D5C"/>
        </a:accent6>
        <a:hlink>
          <a:srgbClr val="99CC00"/>
        </a:hlink>
        <a:folHlink>
          <a:srgbClr val="0066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0_Studio 9">
        <a:dk1>
          <a:srgbClr val="565682"/>
        </a:dk1>
        <a:lt1>
          <a:srgbClr val="FFFFFF"/>
        </a:lt1>
        <a:dk2>
          <a:srgbClr val="1E1551"/>
        </a:dk2>
        <a:lt2>
          <a:srgbClr val="CCFFFF"/>
        </a:lt2>
        <a:accent1>
          <a:srgbClr val="33CCCC"/>
        </a:accent1>
        <a:accent2>
          <a:srgbClr val="009999"/>
        </a:accent2>
        <a:accent3>
          <a:srgbClr val="ABAAB3"/>
        </a:accent3>
        <a:accent4>
          <a:srgbClr val="DADADA"/>
        </a:accent4>
        <a:accent5>
          <a:srgbClr val="ADE2E2"/>
        </a:accent5>
        <a:accent6>
          <a:srgbClr val="008A8A"/>
        </a:accent6>
        <a:hlink>
          <a:srgbClr val="FF9900"/>
        </a:hlink>
        <a:folHlink>
          <a:srgbClr val="00598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0_Studio 10">
        <a:dk1>
          <a:srgbClr val="CCCC99"/>
        </a:dk1>
        <a:lt1>
          <a:srgbClr val="FFFFFF"/>
        </a:lt1>
        <a:dk2>
          <a:srgbClr val="2E5D5C"/>
        </a:dk2>
        <a:lt2>
          <a:srgbClr val="FFFFFF"/>
        </a:lt2>
        <a:accent1>
          <a:srgbClr val="0099CC"/>
        </a:accent1>
        <a:accent2>
          <a:srgbClr val="D6E0E0"/>
        </a:accent2>
        <a:accent3>
          <a:srgbClr val="ADB6B5"/>
        </a:accent3>
        <a:accent4>
          <a:srgbClr val="DADADA"/>
        </a:accent4>
        <a:accent5>
          <a:srgbClr val="AACAE2"/>
        </a:accent5>
        <a:accent6>
          <a:srgbClr val="C2CBCB"/>
        </a:accent6>
        <a:hlink>
          <a:srgbClr val="CCCC99"/>
        </a:hlink>
        <a:folHlink>
          <a:srgbClr val="428A8C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1.xml><?xml version="1.0" encoding="utf-8"?>
<a:theme xmlns:a="http://schemas.openxmlformats.org/drawingml/2006/main" name="11_Studio">
  <a:themeElements>
    <a:clrScheme name="11_Studio 1">
      <a:dk1>
        <a:srgbClr val="000000"/>
      </a:dk1>
      <a:lt1>
        <a:srgbClr val="FFFFFF"/>
      </a:lt1>
      <a:dk2>
        <a:srgbClr val="336666"/>
      </a:dk2>
      <a:lt2>
        <a:srgbClr val="CCCC99"/>
      </a:lt2>
      <a:accent1>
        <a:srgbClr val="97CDCC"/>
      </a:accent1>
      <a:accent2>
        <a:srgbClr val="D6E0E0"/>
      </a:accent2>
      <a:accent3>
        <a:srgbClr val="FFFFFF"/>
      </a:accent3>
      <a:accent4>
        <a:srgbClr val="000000"/>
      </a:accent4>
      <a:accent5>
        <a:srgbClr val="C9E3E2"/>
      </a:accent5>
      <a:accent6>
        <a:srgbClr val="C2CBCB"/>
      </a:accent6>
      <a:hlink>
        <a:srgbClr val="99CC00"/>
      </a:hlink>
      <a:folHlink>
        <a:srgbClr val="336666"/>
      </a:folHlink>
    </a:clrScheme>
    <a:fontScheme name="11_Studio">
      <a:majorFont>
        <a:latin typeface="Arial Black"/>
        <a:ea typeface="宋体"/>
        <a:cs typeface="宋体"/>
      </a:majorFont>
      <a:minorFont>
        <a:latin typeface="Arial"/>
        <a:ea typeface="宋体"/>
        <a:cs typeface="宋体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sz="2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宋体" charset="0"/>
            <a:cs typeface="宋体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sz="2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宋体" charset="0"/>
            <a:cs typeface="宋体" charset="0"/>
          </a:defRPr>
        </a:defPPr>
      </a:lstStyle>
    </a:lnDef>
  </a:objectDefaults>
  <a:extraClrSchemeLst>
    <a:extraClrScheme>
      <a:clrScheme name="11_Studio 1">
        <a:dk1>
          <a:srgbClr val="000000"/>
        </a:dk1>
        <a:lt1>
          <a:srgbClr val="FFFFFF"/>
        </a:lt1>
        <a:dk2>
          <a:srgbClr val="336666"/>
        </a:dk2>
        <a:lt2>
          <a:srgbClr val="CCCC99"/>
        </a:lt2>
        <a:accent1>
          <a:srgbClr val="97CDCC"/>
        </a:accent1>
        <a:accent2>
          <a:srgbClr val="D6E0E0"/>
        </a:accent2>
        <a:accent3>
          <a:srgbClr val="FFFFFF"/>
        </a:accent3>
        <a:accent4>
          <a:srgbClr val="000000"/>
        </a:accent4>
        <a:accent5>
          <a:srgbClr val="C9E3E2"/>
        </a:accent5>
        <a:accent6>
          <a:srgbClr val="C2CBCB"/>
        </a:accent6>
        <a:hlink>
          <a:srgbClr val="99CC00"/>
        </a:hlink>
        <a:folHlink>
          <a:srgbClr val="3366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1_Studio 2">
        <a:dk1>
          <a:srgbClr val="000000"/>
        </a:dk1>
        <a:lt1>
          <a:srgbClr val="FFFFFF"/>
        </a:lt1>
        <a:dk2>
          <a:srgbClr val="3732A0"/>
        </a:dk2>
        <a:lt2>
          <a:srgbClr val="666699"/>
        </a:lt2>
        <a:accent1>
          <a:srgbClr val="CCCCFF"/>
        </a:accent1>
        <a:accent2>
          <a:srgbClr val="009999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008A8A"/>
        </a:accent6>
        <a:hlink>
          <a:srgbClr val="3366CC"/>
        </a:hlink>
        <a:folHlink>
          <a:srgbClr val="9094B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1_Studio 3">
        <a:dk1>
          <a:srgbClr val="000000"/>
        </a:dk1>
        <a:lt1>
          <a:srgbClr val="FFFFFF"/>
        </a:lt1>
        <a:dk2>
          <a:srgbClr val="CD0505"/>
        </a:dk2>
        <a:lt2>
          <a:srgbClr val="5F5F5F"/>
        </a:lt2>
        <a:accent1>
          <a:srgbClr val="D2D5DE"/>
        </a:accent1>
        <a:accent2>
          <a:srgbClr val="D55757"/>
        </a:accent2>
        <a:accent3>
          <a:srgbClr val="FFFFFF"/>
        </a:accent3>
        <a:accent4>
          <a:srgbClr val="000000"/>
        </a:accent4>
        <a:accent5>
          <a:srgbClr val="E5E7EC"/>
        </a:accent5>
        <a:accent6>
          <a:srgbClr val="C14E4E"/>
        </a:accent6>
        <a:hlink>
          <a:srgbClr val="F42D1E"/>
        </a:hlink>
        <a:folHlink>
          <a:srgbClr val="7C849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1_Studio 4">
        <a:dk1>
          <a:srgbClr val="000000"/>
        </a:dk1>
        <a:lt1>
          <a:srgbClr val="FFFFFF"/>
        </a:lt1>
        <a:dk2>
          <a:srgbClr val="551A07"/>
        </a:dk2>
        <a:lt2>
          <a:srgbClr val="CC3300"/>
        </a:lt2>
        <a:accent1>
          <a:srgbClr val="F4B400"/>
        </a:accent1>
        <a:accent2>
          <a:srgbClr val="993300"/>
        </a:accent2>
        <a:accent3>
          <a:srgbClr val="FFFFFF"/>
        </a:accent3>
        <a:accent4>
          <a:srgbClr val="000000"/>
        </a:accent4>
        <a:accent5>
          <a:srgbClr val="F8D6AA"/>
        </a:accent5>
        <a:accent6>
          <a:srgbClr val="8A2D00"/>
        </a:accent6>
        <a:hlink>
          <a:srgbClr val="FF33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1_Studio 5">
        <a:dk1>
          <a:srgbClr val="000000"/>
        </a:dk1>
        <a:lt1>
          <a:srgbClr val="FFFFFF"/>
        </a:lt1>
        <a:dk2>
          <a:srgbClr val="FF0000"/>
        </a:dk2>
        <a:lt2>
          <a:srgbClr val="FFCC00"/>
        </a:lt2>
        <a:accent1>
          <a:srgbClr val="66CCFF"/>
        </a:accent1>
        <a:accent2>
          <a:srgbClr val="009900"/>
        </a:accent2>
        <a:accent3>
          <a:srgbClr val="FFFFFF"/>
        </a:accent3>
        <a:accent4>
          <a:srgbClr val="000000"/>
        </a:accent4>
        <a:accent5>
          <a:srgbClr val="B8E2FF"/>
        </a:accent5>
        <a:accent6>
          <a:srgbClr val="008A00"/>
        </a:accent6>
        <a:hlink>
          <a:srgbClr val="FF3300"/>
        </a:hlink>
        <a:folHlink>
          <a:srgbClr val="6600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1_Studio 6">
        <a:dk1>
          <a:srgbClr val="666633"/>
        </a:dk1>
        <a:lt1>
          <a:srgbClr val="FFFFFF"/>
        </a:lt1>
        <a:dk2>
          <a:srgbClr val="000000"/>
        </a:dk2>
        <a:lt2>
          <a:srgbClr val="CC3300"/>
        </a:lt2>
        <a:accent1>
          <a:srgbClr val="808000"/>
        </a:accent1>
        <a:accent2>
          <a:srgbClr val="FF9900"/>
        </a:accent2>
        <a:accent3>
          <a:srgbClr val="AAAAAA"/>
        </a:accent3>
        <a:accent4>
          <a:srgbClr val="DADADA"/>
        </a:accent4>
        <a:accent5>
          <a:srgbClr val="C0C0AA"/>
        </a:accent5>
        <a:accent6>
          <a:srgbClr val="E78A00"/>
        </a:accent6>
        <a:hlink>
          <a:srgbClr val="CC6600"/>
        </a:hlink>
        <a:folHlink>
          <a:srgbClr val="434B1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1_Studio 7">
        <a:dk1>
          <a:srgbClr val="766997"/>
        </a:dk1>
        <a:lt1>
          <a:srgbClr val="FFFFFF"/>
        </a:lt1>
        <a:dk2>
          <a:srgbClr val="530901"/>
        </a:dk2>
        <a:lt2>
          <a:srgbClr val="FFFFFF"/>
        </a:lt2>
        <a:accent1>
          <a:srgbClr val="FF3300"/>
        </a:accent1>
        <a:accent2>
          <a:srgbClr val="CC6600"/>
        </a:accent2>
        <a:accent3>
          <a:srgbClr val="B3AAAA"/>
        </a:accent3>
        <a:accent4>
          <a:srgbClr val="DADADA"/>
        </a:accent4>
        <a:accent5>
          <a:srgbClr val="FFADAA"/>
        </a:accent5>
        <a:accent6>
          <a:srgbClr val="B95C00"/>
        </a:accent6>
        <a:hlink>
          <a:srgbClr val="FF9900"/>
        </a:hlink>
        <a:folHlink>
          <a:srgbClr val="9933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1_Studio 8">
        <a:dk1>
          <a:srgbClr val="666699"/>
        </a:dk1>
        <a:lt1>
          <a:srgbClr val="FFFFFF"/>
        </a:lt1>
        <a:dk2>
          <a:srgbClr val="4C004C"/>
        </a:dk2>
        <a:lt2>
          <a:srgbClr val="FFFFFF"/>
        </a:lt2>
        <a:accent1>
          <a:srgbClr val="0099CC"/>
        </a:accent1>
        <a:accent2>
          <a:srgbClr val="993366"/>
        </a:accent2>
        <a:accent3>
          <a:srgbClr val="B2AAB2"/>
        </a:accent3>
        <a:accent4>
          <a:srgbClr val="DADADA"/>
        </a:accent4>
        <a:accent5>
          <a:srgbClr val="AACAE2"/>
        </a:accent5>
        <a:accent6>
          <a:srgbClr val="8A2D5C"/>
        </a:accent6>
        <a:hlink>
          <a:srgbClr val="99CC00"/>
        </a:hlink>
        <a:folHlink>
          <a:srgbClr val="0066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1_Studio 9">
        <a:dk1>
          <a:srgbClr val="565682"/>
        </a:dk1>
        <a:lt1>
          <a:srgbClr val="FFFFFF"/>
        </a:lt1>
        <a:dk2>
          <a:srgbClr val="1E1551"/>
        </a:dk2>
        <a:lt2>
          <a:srgbClr val="CCFFFF"/>
        </a:lt2>
        <a:accent1>
          <a:srgbClr val="33CCCC"/>
        </a:accent1>
        <a:accent2>
          <a:srgbClr val="009999"/>
        </a:accent2>
        <a:accent3>
          <a:srgbClr val="ABAAB3"/>
        </a:accent3>
        <a:accent4>
          <a:srgbClr val="DADADA"/>
        </a:accent4>
        <a:accent5>
          <a:srgbClr val="ADE2E2"/>
        </a:accent5>
        <a:accent6>
          <a:srgbClr val="008A8A"/>
        </a:accent6>
        <a:hlink>
          <a:srgbClr val="FF9900"/>
        </a:hlink>
        <a:folHlink>
          <a:srgbClr val="00598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1_Studio 10">
        <a:dk1>
          <a:srgbClr val="CCCC99"/>
        </a:dk1>
        <a:lt1>
          <a:srgbClr val="FFFFFF"/>
        </a:lt1>
        <a:dk2>
          <a:srgbClr val="2E5D5C"/>
        </a:dk2>
        <a:lt2>
          <a:srgbClr val="FFFFFF"/>
        </a:lt2>
        <a:accent1>
          <a:srgbClr val="0099CC"/>
        </a:accent1>
        <a:accent2>
          <a:srgbClr val="D6E0E0"/>
        </a:accent2>
        <a:accent3>
          <a:srgbClr val="ADB6B5"/>
        </a:accent3>
        <a:accent4>
          <a:srgbClr val="DADADA"/>
        </a:accent4>
        <a:accent5>
          <a:srgbClr val="AACAE2"/>
        </a:accent5>
        <a:accent6>
          <a:srgbClr val="C2CBCB"/>
        </a:accent6>
        <a:hlink>
          <a:srgbClr val="CCCC99"/>
        </a:hlink>
        <a:folHlink>
          <a:srgbClr val="428A8C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2.xml><?xml version="1.0" encoding="utf-8"?>
<a:theme xmlns:a="http://schemas.openxmlformats.org/drawingml/2006/main" name="12_Studio">
  <a:themeElements>
    <a:clrScheme name="12_Studio 1">
      <a:dk1>
        <a:srgbClr val="000000"/>
      </a:dk1>
      <a:lt1>
        <a:srgbClr val="FFFFFF"/>
      </a:lt1>
      <a:dk2>
        <a:srgbClr val="336666"/>
      </a:dk2>
      <a:lt2>
        <a:srgbClr val="CCCC99"/>
      </a:lt2>
      <a:accent1>
        <a:srgbClr val="97CDCC"/>
      </a:accent1>
      <a:accent2>
        <a:srgbClr val="D6E0E0"/>
      </a:accent2>
      <a:accent3>
        <a:srgbClr val="FFFFFF"/>
      </a:accent3>
      <a:accent4>
        <a:srgbClr val="000000"/>
      </a:accent4>
      <a:accent5>
        <a:srgbClr val="C9E3E2"/>
      </a:accent5>
      <a:accent6>
        <a:srgbClr val="C2CBCB"/>
      </a:accent6>
      <a:hlink>
        <a:srgbClr val="99CC00"/>
      </a:hlink>
      <a:folHlink>
        <a:srgbClr val="336666"/>
      </a:folHlink>
    </a:clrScheme>
    <a:fontScheme name="12_Studio">
      <a:majorFont>
        <a:latin typeface="Arial Black"/>
        <a:ea typeface="宋体"/>
        <a:cs typeface="宋体"/>
      </a:majorFont>
      <a:minorFont>
        <a:latin typeface="Arial"/>
        <a:ea typeface="宋体"/>
        <a:cs typeface="宋体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sz="2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宋体" charset="0"/>
            <a:cs typeface="宋体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sz="2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宋体" charset="0"/>
            <a:cs typeface="宋体" charset="0"/>
          </a:defRPr>
        </a:defPPr>
      </a:lstStyle>
    </a:lnDef>
  </a:objectDefaults>
  <a:extraClrSchemeLst>
    <a:extraClrScheme>
      <a:clrScheme name="12_Studio 1">
        <a:dk1>
          <a:srgbClr val="000000"/>
        </a:dk1>
        <a:lt1>
          <a:srgbClr val="FFFFFF"/>
        </a:lt1>
        <a:dk2>
          <a:srgbClr val="336666"/>
        </a:dk2>
        <a:lt2>
          <a:srgbClr val="CCCC99"/>
        </a:lt2>
        <a:accent1>
          <a:srgbClr val="97CDCC"/>
        </a:accent1>
        <a:accent2>
          <a:srgbClr val="D6E0E0"/>
        </a:accent2>
        <a:accent3>
          <a:srgbClr val="FFFFFF"/>
        </a:accent3>
        <a:accent4>
          <a:srgbClr val="000000"/>
        </a:accent4>
        <a:accent5>
          <a:srgbClr val="C9E3E2"/>
        </a:accent5>
        <a:accent6>
          <a:srgbClr val="C2CBCB"/>
        </a:accent6>
        <a:hlink>
          <a:srgbClr val="99CC00"/>
        </a:hlink>
        <a:folHlink>
          <a:srgbClr val="3366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2_Studio 2">
        <a:dk1>
          <a:srgbClr val="000000"/>
        </a:dk1>
        <a:lt1>
          <a:srgbClr val="FFFFFF"/>
        </a:lt1>
        <a:dk2>
          <a:srgbClr val="3732A0"/>
        </a:dk2>
        <a:lt2>
          <a:srgbClr val="666699"/>
        </a:lt2>
        <a:accent1>
          <a:srgbClr val="CCCCFF"/>
        </a:accent1>
        <a:accent2>
          <a:srgbClr val="009999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008A8A"/>
        </a:accent6>
        <a:hlink>
          <a:srgbClr val="3366CC"/>
        </a:hlink>
        <a:folHlink>
          <a:srgbClr val="9094B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2_Studio 3">
        <a:dk1>
          <a:srgbClr val="000000"/>
        </a:dk1>
        <a:lt1>
          <a:srgbClr val="FFFFFF"/>
        </a:lt1>
        <a:dk2>
          <a:srgbClr val="CD0505"/>
        </a:dk2>
        <a:lt2>
          <a:srgbClr val="5F5F5F"/>
        </a:lt2>
        <a:accent1>
          <a:srgbClr val="D2D5DE"/>
        </a:accent1>
        <a:accent2>
          <a:srgbClr val="D55757"/>
        </a:accent2>
        <a:accent3>
          <a:srgbClr val="FFFFFF"/>
        </a:accent3>
        <a:accent4>
          <a:srgbClr val="000000"/>
        </a:accent4>
        <a:accent5>
          <a:srgbClr val="E5E7EC"/>
        </a:accent5>
        <a:accent6>
          <a:srgbClr val="C14E4E"/>
        </a:accent6>
        <a:hlink>
          <a:srgbClr val="F42D1E"/>
        </a:hlink>
        <a:folHlink>
          <a:srgbClr val="7C849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2_Studio 4">
        <a:dk1>
          <a:srgbClr val="000000"/>
        </a:dk1>
        <a:lt1>
          <a:srgbClr val="FFFFFF"/>
        </a:lt1>
        <a:dk2>
          <a:srgbClr val="551A07"/>
        </a:dk2>
        <a:lt2>
          <a:srgbClr val="CC3300"/>
        </a:lt2>
        <a:accent1>
          <a:srgbClr val="F4B400"/>
        </a:accent1>
        <a:accent2>
          <a:srgbClr val="993300"/>
        </a:accent2>
        <a:accent3>
          <a:srgbClr val="FFFFFF"/>
        </a:accent3>
        <a:accent4>
          <a:srgbClr val="000000"/>
        </a:accent4>
        <a:accent5>
          <a:srgbClr val="F8D6AA"/>
        </a:accent5>
        <a:accent6>
          <a:srgbClr val="8A2D00"/>
        </a:accent6>
        <a:hlink>
          <a:srgbClr val="FF33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2_Studio 5">
        <a:dk1>
          <a:srgbClr val="000000"/>
        </a:dk1>
        <a:lt1>
          <a:srgbClr val="FFFFFF"/>
        </a:lt1>
        <a:dk2>
          <a:srgbClr val="FF0000"/>
        </a:dk2>
        <a:lt2>
          <a:srgbClr val="FFCC00"/>
        </a:lt2>
        <a:accent1>
          <a:srgbClr val="66CCFF"/>
        </a:accent1>
        <a:accent2>
          <a:srgbClr val="009900"/>
        </a:accent2>
        <a:accent3>
          <a:srgbClr val="FFFFFF"/>
        </a:accent3>
        <a:accent4>
          <a:srgbClr val="000000"/>
        </a:accent4>
        <a:accent5>
          <a:srgbClr val="B8E2FF"/>
        </a:accent5>
        <a:accent6>
          <a:srgbClr val="008A00"/>
        </a:accent6>
        <a:hlink>
          <a:srgbClr val="FF3300"/>
        </a:hlink>
        <a:folHlink>
          <a:srgbClr val="6600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2_Studio 6">
        <a:dk1>
          <a:srgbClr val="666633"/>
        </a:dk1>
        <a:lt1>
          <a:srgbClr val="FFFFFF"/>
        </a:lt1>
        <a:dk2>
          <a:srgbClr val="000000"/>
        </a:dk2>
        <a:lt2>
          <a:srgbClr val="CC3300"/>
        </a:lt2>
        <a:accent1>
          <a:srgbClr val="808000"/>
        </a:accent1>
        <a:accent2>
          <a:srgbClr val="FF9900"/>
        </a:accent2>
        <a:accent3>
          <a:srgbClr val="AAAAAA"/>
        </a:accent3>
        <a:accent4>
          <a:srgbClr val="DADADA"/>
        </a:accent4>
        <a:accent5>
          <a:srgbClr val="C0C0AA"/>
        </a:accent5>
        <a:accent6>
          <a:srgbClr val="E78A00"/>
        </a:accent6>
        <a:hlink>
          <a:srgbClr val="CC6600"/>
        </a:hlink>
        <a:folHlink>
          <a:srgbClr val="434B1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2_Studio 7">
        <a:dk1>
          <a:srgbClr val="766997"/>
        </a:dk1>
        <a:lt1>
          <a:srgbClr val="FFFFFF"/>
        </a:lt1>
        <a:dk2>
          <a:srgbClr val="530901"/>
        </a:dk2>
        <a:lt2>
          <a:srgbClr val="FFFFFF"/>
        </a:lt2>
        <a:accent1>
          <a:srgbClr val="FF3300"/>
        </a:accent1>
        <a:accent2>
          <a:srgbClr val="CC6600"/>
        </a:accent2>
        <a:accent3>
          <a:srgbClr val="B3AAAA"/>
        </a:accent3>
        <a:accent4>
          <a:srgbClr val="DADADA"/>
        </a:accent4>
        <a:accent5>
          <a:srgbClr val="FFADAA"/>
        </a:accent5>
        <a:accent6>
          <a:srgbClr val="B95C00"/>
        </a:accent6>
        <a:hlink>
          <a:srgbClr val="FF9900"/>
        </a:hlink>
        <a:folHlink>
          <a:srgbClr val="9933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2_Studio 8">
        <a:dk1>
          <a:srgbClr val="666699"/>
        </a:dk1>
        <a:lt1>
          <a:srgbClr val="FFFFFF"/>
        </a:lt1>
        <a:dk2>
          <a:srgbClr val="4C004C"/>
        </a:dk2>
        <a:lt2>
          <a:srgbClr val="FFFFFF"/>
        </a:lt2>
        <a:accent1>
          <a:srgbClr val="0099CC"/>
        </a:accent1>
        <a:accent2>
          <a:srgbClr val="993366"/>
        </a:accent2>
        <a:accent3>
          <a:srgbClr val="B2AAB2"/>
        </a:accent3>
        <a:accent4>
          <a:srgbClr val="DADADA"/>
        </a:accent4>
        <a:accent5>
          <a:srgbClr val="AACAE2"/>
        </a:accent5>
        <a:accent6>
          <a:srgbClr val="8A2D5C"/>
        </a:accent6>
        <a:hlink>
          <a:srgbClr val="99CC00"/>
        </a:hlink>
        <a:folHlink>
          <a:srgbClr val="0066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2_Studio 9">
        <a:dk1>
          <a:srgbClr val="565682"/>
        </a:dk1>
        <a:lt1>
          <a:srgbClr val="FFFFFF"/>
        </a:lt1>
        <a:dk2>
          <a:srgbClr val="1E1551"/>
        </a:dk2>
        <a:lt2>
          <a:srgbClr val="CCFFFF"/>
        </a:lt2>
        <a:accent1>
          <a:srgbClr val="33CCCC"/>
        </a:accent1>
        <a:accent2>
          <a:srgbClr val="009999"/>
        </a:accent2>
        <a:accent3>
          <a:srgbClr val="ABAAB3"/>
        </a:accent3>
        <a:accent4>
          <a:srgbClr val="DADADA"/>
        </a:accent4>
        <a:accent5>
          <a:srgbClr val="ADE2E2"/>
        </a:accent5>
        <a:accent6>
          <a:srgbClr val="008A8A"/>
        </a:accent6>
        <a:hlink>
          <a:srgbClr val="FF9900"/>
        </a:hlink>
        <a:folHlink>
          <a:srgbClr val="00598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2_Studio 10">
        <a:dk1>
          <a:srgbClr val="CCCC99"/>
        </a:dk1>
        <a:lt1>
          <a:srgbClr val="FFFFFF"/>
        </a:lt1>
        <a:dk2>
          <a:srgbClr val="2E5D5C"/>
        </a:dk2>
        <a:lt2>
          <a:srgbClr val="FFFFFF"/>
        </a:lt2>
        <a:accent1>
          <a:srgbClr val="0099CC"/>
        </a:accent1>
        <a:accent2>
          <a:srgbClr val="D6E0E0"/>
        </a:accent2>
        <a:accent3>
          <a:srgbClr val="ADB6B5"/>
        </a:accent3>
        <a:accent4>
          <a:srgbClr val="DADADA"/>
        </a:accent4>
        <a:accent5>
          <a:srgbClr val="AACAE2"/>
        </a:accent5>
        <a:accent6>
          <a:srgbClr val="C2CBCB"/>
        </a:accent6>
        <a:hlink>
          <a:srgbClr val="CCCC99"/>
        </a:hlink>
        <a:folHlink>
          <a:srgbClr val="428A8C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3.xml><?xml version="1.0" encoding="utf-8"?>
<a:theme xmlns:a="http://schemas.openxmlformats.org/drawingml/2006/main" name="13_Studio">
  <a:themeElements>
    <a:clrScheme name="13_Studio 1">
      <a:dk1>
        <a:srgbClr val="000000"/>
      </a:dk1>
      <a:lt1>
        <a:srgbClr val="FFFFFF"/>
      </a:lt1>
      <a:dk2>
        <a:srgbClr val="336666"/>
      </a:dk2>
      <a:lt2>
        <a:srgbClr val="CCCC99"/>
      </a:lt2>
      <a:accent1>
        <a:srgbClr val="97CDCC"/>
      </a:accent1>
      <a:accent2>
        <a:srgbClr val="D6E0E0"/>
      </a:accent2>
      <a:accent3>
        <a:srgbClr val="FFFFFF"/>
      </a:accent3>
      <a:accent4>
        <a:srgbClr val="000000"/>
      </a:accent4>
      <a:accent5>
        <a:srgbClr val="C9E3E2"/>
      </a:accent5>
      <a:accent6>
        <a:srgbClr val="C2CBCB"/>
      </a:accent6>
      <a:hlink>
        <a:srgbClr val="99CC00"/>
      </a:hlink>
      <a:folHlink>
        <a:srgbClr val="336666"/>
      </a:folHlink>
    </a:clrScheme>
    <a:fontScheme name="13_Studio">
      <a:majorFont>
        <a:latin typeface="Arial Black"/>
        <a:ea typeface="宋体"/>
        <a:cs typeface="宋体"/>
      </a:majorFont>
      <a:minorFont>
        <a:latin typeface="Arial"/>
        <a:ea typeface="宋体"/>
        <a:cs typeface="宋体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sz="2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宋体" charset="0"/>
            <a:cs typeface="宋体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sz="2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宋体" charset="0"/>
            <a:cs typeface="宋体" charset="0"/>
          </a:defRPr>
        </a:defPPr>
      </a:lstStyle>
    </a:lnDef>
  </a:objectDefaults>
  <a:extraClrSchemeLst>
    <a:extraClrScheme>
      <a:clrScheme name="13_Studio 1">
        <a:dk1>
          <a:srgbClr val="000000"/>
        </a:dk1>
        <a:lt1>
          <a:srgbClr val="FFFFFF"/>
        </a:lt1>
        <a:dk2>
          <a:srgbClr val="336666"/>
        </a:dk2>
        <a:lt2>
          <a:srgbClr val="CCCC99"/>
        </a:lt2>
        <a:accent1>
          <a:srgbClr val="97CDCC"/>
        </a:accent1>
        <a:accent2>
          <a:srgbClr val="D6E0E0"/>
        </a:accent2>
        <a:accent3>
          <a:srgbClr val="FFFFFF"/>
        </a:accent3>
        <a:accent4>
          <a:srgbClr val="000000"/>
        </a:accent4>
        <a:accent5>
          <a:srgbClr val="C9E3E2"/>
        </a:accent5>
        <a:accent6>
          <a:srgbClr val="C2CBCB"/>
        </a:accent6>
        <a:hlink>
          <a:srgbClr val="99CC00"/>
        </a:hlink>
        <a:folHlink>
          <a:srgbClr val="3366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3_Studio 2">
        <a:dk1>
          <a:srgbClr val="000000"/>
        </a:dk1>
        <a:lt1>
          <a:srgbClr val="FFFFFF"/>
        </a:lt1>
        <a:dk2>
          <a:srgbClr val="3732A0"/>
        </a:dk2>
        <a:lt2>
          <a:srgbClr val="666699"/>
        </a:lt2>
        <a:accent1>
          <a:srgbClr val="CCCCFF"/>
        </a:accent1>
        <a:accent2>
          <a:srgbClr val="009999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008A8A"/>
        </a:accent6>
        <a:hlink>
          <a:srgbClr val="3366CC"/>
        </a:hlink>
        <a:folHlink>
          <a:srgbClr val="9094B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3_Studio 3">
        <a:dk1>
          <a:srgbClr val="000000"/>
        </a:dk1>
        <a:lt1>
          <a:srgbClr val="FFFFFF"/>
        </a:lt1>
        <a:dk2>
          <a:srgbClr val="CD0505"/>
        </a:dk2>
        <a:lt2>
          <a:srgbClr val="5F5F5F"/>
        </a:lt2>
        <a:accent1>
          <a:srgbClr val="D2D5DE"/>
        </a:accent1>
        <a:accent2>
          <a:srgbClr val="D55757"/>
        </a:accent2>
        <a:accent3>
          <a:srgbClr val="FFFFFF"/>
        </a:accent3>
        <a:accent4>
          <a:srgbClr val="000000"/>
        </a:accent4>
        <a:accent5>
          <a:srgbClr val="E5E7EC"/>
        </a:accent5>
        <a:accent6>
          <a:srgbClr val="C14E4E"/>
        </a:accent6>
        <a:hlink>
          <a:srgbClr val="F42D1E"/>
        </a:hlink>
        <a:folHlink>
          <a:srgbClr val="7C849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3_Studio 4">
        <a:dk1>
          <a:srgbClr val="000000"/>
        </a:dk1>
        <a:lt1>
          <a:srgbClr val="FFFFFF"/>
        </a:lt1>
        <a:dk2>
          <a:srgbClr val="551A07"/>
        </a:dk2>
        <a:lt2>
          <a:srgbClr val="CC3300"/>
        </a:lt2>
        <a:accent1>
          <a:srgbClr val="F4B400"/>
        </a:accent1>
        <a:accent2>
          <a:srgbClr val="993300"/>
        </a:accent2>
        <a:accent3>
          <a:srgbClr val="FFFFFF"/>
        </a:accent3>
        <a:accent4>
          <a:srgbClr val="000000"/>
        </a:accent4>
        <a:accent5>
          <a:srgbClr val="F8D6AA"/>
        </a:accent5>
        <a:accent6>
          <a:srgbClr val="8A2D00"/>
        </a:accent6>
        <a:hlink>
          <a:srgbClr val="FF33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3_Studio 5">
        <a:dk1>
          <a:srgbClr val="000000"/>
        </a:dk1>
        <a:lt1>
          <a:srgbClr val="FFFFFF"/>
        </a:lt1>
        <a:dk2>
          <a:srgbClr val="FF0000"/>
        </a:dk2>
        <a:lt2>
          <a:srgbClr val="FFCC00"/>
        </a:lt2>
        <a:accent1>
          <a:srgbClr val="66CCFF"/>
        </a:accent1>
        <a:accent2>
          <a:srgbClr val="009900"/>
        </a:accent2>
        <a:accent3>
          <a:srgbClr val="FFFFFF"/>
        </a:accent3>
        <a:accent4>
          <a:srgbClr val="000000"/>
        </a:accent4>
        <a:accent5>
          <a:srgbClr val="B8E2FF"/>
        </a:accent5>
        <a:accent6>
          <a:srgbClr val="008A00"/>
        </a:accent6>
        <a:hlink>
          <a:srgbClr val="FF3300"/>
        </a:hlink>
        <a:folHlink>
          <a:srgbClr val="6600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3_Studio 6">
        <a:dk1>
          <a:srgbClr val="666633"/>
        </a:dk1>
        <a:lt1>
          <a:srgbClr val="FFFFFF"/>
        </a:lt1>
        <a:dk2>
          <a:srgbClr val="000000"/>
        </a:dk2>
        <a:lt2>
          <a:srgbClr val="CC3300"/>
        </a:lt2>
        <a:accent1>
          <a:srgbClr val="808000"/>
        </a:accent1>
        <a:accent2>
          <a:srgbClr val="FF9900"/>
        </a:accent2>
        <a:accent3>
          <a:srgbClr val="AAAAAA"/>
        </a:accent3>
        <a:accent4>
          <a:srgbClr val="DADADA"/>
        </a:accent4>
        <a:accent5>
          <a:srgbClr val="C0C0AA"/>
        </a:accent5>
        <a:accent6>
          <a:srgbClr val="E78A00"/>
        </a:accent6>
        <a:hlink>
          <a:srgbClr val="CC6600"/>
        </a:hlink>
        <a:folHlink>
          <a:srgbClr val="434B1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3_Studio 7">
        <a:dk1>
          <a:srgbClr val="766997"/>
        </a:dk1>
        <a:lt1>
          <a:srgbClr val="FFFFFF"/>
        </a:lt1>
        <a:dk2>
          <a:srgbClr val="530901"/>
        </a:dk2>
        <a:lt2>
          <a:srgbClr val="FFFFFF"/>
        </a:lt2>
        <a:accent1>
          <a:srgbClr val="FF3300"/>
        </a:accent1>
        <a:accent2>
          <a:srgbClr val="CC6600"/>
        </a:accent2>
        <a:accent3>
          <a:srgbClr val="B3AAAA"/>
        </a:accent3>
        <a:accent4>
          <a:srgbClr val="DADADA"/>
        </a:accent4>
        <a:accent5>
          <a:srgbClr val="FFADAA"/>
        </a:accent5>
        <a:accent6>
          <a:srgbClr val="B95C00"/>
        </a:accent6>
        <a:hlink>
          <a:srgbClr val="FF9900"/>
        </a:hlink>
        <a:folHlink>
          <a:srgbClr val="9933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3_Studio 8">
        <a:dk1>
          <a:srgbClr val="666699"/>
        </a:dk1>
        <a:lt1>
          <a:srgbClr val="FFFFFF"/>
        </a:lt1>
        <a:dk2>
          <a:srgbClr val="4C004C"/>
        </a:dk2>
        <a:lt2>
          <a:srgbClr val="FFFFFF"/>
        </a:lt2>
        <a:accent1>
          <a:srgbClr val="0099CC"/>
        </a:accent1>
        <a:accent2>
          <a:srgbClr val="993366"/>
        </a:accent2>
        <a:accent3>
          <a:srgbClr val="B2AAB2"/>
        </a:accent3>
        <a:accent4>
          <a:srgbClr val="DADADA"/>
        </a:accent4>
        <a:accent5>
          <a:srgbClr val="AACAE2"/>
        </a:accent5>
        <a:accent6>
          <a:srgbClr val="8A2D5C"/>
        </a:accent6>
        <a:hlink>
          <a:srgbClr val="99CC00"/>
        </a:hlink>
        <a:folHlink>
          <a:srgbClr val="0066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3_Studio 9">
        <a:dk1>
          <a:srgbClr val="565682"/>
        </a:dk1>
        <a:lt1>
          <a:srgbClr val="FFFFFF"/>
        </a:lt1>
        <a:dk2>
          <a:srgbClr val="1E1551"/>
        </a:dk2>
        <a:lt2>
          <a:srgbClr val="CCFFFF"/>
        </a:lt2>
        <a:accent1>
          <a:srgbClr val="33CCCC"/>
        </a:accent1>
        <a:accent2>
          <a:srgbClr val="009999"/>
        </a:accent2>
        <a:accent3>
          <a:srgbClr val="ABAAB3"/>
        </a:accent3>
        <a:accent4>
          <a:srgbClr val="DADADA"/>
        </a:accent4>
        <a:accent5>
          <a:srgbClr val="ADE2E2"/>
        </a:accent5>
        <a:accent6>
          <a:srgbClr val="008A8A"/>
        </a:accent6>
        <a:hlink>
          <a:srgbClr val="FF9900"/>
        </a:hlink>
        <a:folHlink>
          <a:srgbClr val="00598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3_Studio 10">
        <a:dk1>
          <a:srgbClr val="CCCC99"/>
        </a:dk1>
        <a:lt1>
          <a:srgbClr val="FFFFFF"/>
        </a:lt1>
        <a:dk2>
          <a:srgbClr val="2E5D5C"/>
        </a:dk2>
        <a:lt2>
          <a:srgbClr val="FFFFFF"/>
        </a:lt2>
        <a:accent1>
          <a:srgbClr val="0099CC"/>
        </a:accent1>
        <a:accent2>
          <a:srgbClr val="D6E0E0"/>
        </a:accent2>
        <a:accent3>
          <a:srgbClr val="ADB6B5"/>
        </a:accent3>
        <a:accent4>
          <a:srgbClr val="DADADA"/>
        </a:accent4>
        <a:accent5>
          <a:srgbClr val="AACAE2"/>
        </a:accent5>
        <a:accent6>
          <a:srgbClr val="C2CBCB"/>
        </a:accent6>
        <a:hlink>
          <a:srgbClr val="CCCC99"/>
        </a:hlink>
        <a:folHlink>
          <a:srgbClr val="428A8C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4.xml><?xml version="1.0" encoding="utf-8"?>
<a:theme xmlns:a="http://schemas.openxmlformats.org/drawingml/2006/main" name="14_Studio">
  <a:themeElements>
    <a:clrScheme name="14_Studio 1">
      <a:dk1>
        <a:srgbClr val="000000"/>
      </a:dk1>
      <a:lt1>
        <a:srgbClr val="FFFFFF"/>
      </a:lt1>
      <a:dk2>
        <a:srgbClr val="336666"/>
      </a:dk2>
      <a:lt2>
        <a:srgbClr val="CCCC99"/>
      </a:lt2>
      <a:accent1>
        <a:srgbClr val="97CDCC"/>
      </a:accent1>
      <a:accent2>
        <a:srgbClr val="D6E0E0"/>
      </a:accent2>
      <a:accent3>
        <a:srgbClr val="FFFFFF"/>
      </a:accent3>
      <a:accent4>
        <a:srgbClr val="000000"/>
      </a:accent4>
      <a:accent5>
        <a:srgbClr val="C9E3E2"/>
      </a:accent5>
      <a:accent6>
        <a:srgbClr val="C2CBCB"/>
      </a:accent6>
      <a:hlink>
        <a:srgbClr val="99CC00"/>
      </a:hlink>
      <a:folHlink>
        <a:srgbClr val="336666"/>
      </a:folHlink>
    </a:clrScheme>
    <a:fontScheme name="14_Studio">
      <a:majorFont>
        <a:latin typeface="Courier New"/>
        <a:ea typeface="宋体"/>
        <a:cs typeface="宋体"/>
      </a:majorFont>
      <a:minorFont>
        <a:latin typeface="Courier New"/>
        <a:ea typeface="宋体"/>
        <a:cs typeface="宋体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sz="2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宋体" charset="0"/>
            <a:cs typeface="宋体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sz="2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宋体" charset="0"/>
            <a:cs typeface="宋体" charset="0"/>
          </a:defRPr>
        </a:defPPr>
      </a:lstStyle>
    </a:lnDef>
  </a:objectDefaults>
  <a:extraClrSchemeLst>
    <a:extraClrScheme>
      <a:clrScheme name="14_Studio 1">
        <a:dk1>
          <a:srgbClr val="000000"/>
        </a:dk1>
        <a:lt1>
          <a:srgbClr val="FFFFFF"/>
        </a:lt1>
        <a:dk2>
          <a:srgbClr val="336666"/>
        </a:dk2>
        <a:lt2>
          <a:srgbClr val="CCCC99"/>
        </a:lt2>
        <a:accent1>
          <a:srgbClr val="97CDCC"/>
        </a:accent1>
        <a:accent2>
          <a:srgbClr val="D6E0E0"/>
        </a:accent2>
        <a:accent3>
          <a:srgbClr val="FFFFFF"/>
        </a:accent3>
        <a:accent4>
          <a:srgbClr val="000000"/>
        </a:accent4>
        <a:accent5>
          <a:srgbClr val="C9E3E2"/>
        </a:accent5>
        <a:accent6>
          <a:srgbClr val="C2CBCB"/>
        </a:accent6>
        <a:hlink>
          <a:srgbClr val="99CC00"/>
        </a:hlink>
        <a:folHlink>
          <a:srgbClr val="3366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4_Studio 2">
        <a:dk1>
          <a:srgbClr val="000000"/>
        </a:dk1>
        <a:lt1>
          <a:srgbClr val="FFFFFF"/>
        </a:lt1>
        <a:dk2>
          <a:srgbClr val="3732A0"/>
        </a:dk2>
        <a:lt2>
          <a:srgbClr val="666699"/>
        </a:lt2>
        <a:accent1>
          <a:srgbClr val="CCCCFF"/>
        </a:accent1>
        <a:accent2>
          <a:srgbClr val="009999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008A8A"/>
        </a:accent6>
        <a:hlink>
          <a:srgbClr val="3366CC"/>
        </a:hlink>
        <a:folHlink>
          <a:srgbClr val="9094B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4_Studio 3">
        <a:dk1>
          <a:srgbClr val="000000"/>
        </a:dk1>
        <a:lt1>
          <a:srgbClr val="FFFFFF"/>
        </a:lt1>
        <a:dk2>
          <a:srgbClr val="CD0505"/>
        </a:dk2>
        <a:lt2>
          <a:srgbClr val="5F5F5F"/>
        </a:lt2>
        <a:accent1>
          <a:srgbClr val="D2D5DE"/>
        </a:accent1>
        <a:accent2>
          <a:srgbClr val="D55757"/>
        </a:accent2>
        <a:accent3>
          <a:srgbClr val="FFFFFF"/>
        </a:accent3>
        <a:accent4>
          <a:srgbClr val="000000"/>
        </a:accent4>
        <a:accent5>
          <a:srgbClr val="E5E7EC"/>
        </a:accent5>
        <a:accent6>
          <a:srgbClr val="C14E4E"/>
        </a:accent6>
        <a:hlink>
          <a:srgbClr val="F42D1E"/>
        </a:hlink>
        <a:folHlink>
          <a:srgbClr val="7C849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4_Studio 4">
        <a:dk1>
          <a:srgbClr val="000000"/>
        </a:dk1>
        <a:lt1>
          <a:srgbClr val="FFFFFF"/>
        </a:lt1>
        <a:dk2>
          <a:srgbClr val="551A07"/>
        </a:dk2>
        <a:lt2>
          <a:srgbClr val="CC3300"/>
        </a:lt2>
        <a:accent1>
          <a:srgbClr val="F4B400"/>
        </a:accent1>
        <a:accent2>
          <a:srgbClr val="993300"/>
        </a:accent2>
        <a:accent3>
          <a:srgbClr val="FFFFFF"/>
        </a:accent3>
        <a:accent4>
          <a:srgbClr val="000000"/>
        </a:accent4>
        <a:accent5>
          <a:srgbClr val="F8D6AA"/>
        </a:accent5>
        <a:accent6>
          <a:srgbClr val="8A2D00"/>
        </a:accent6>
        <a:hlink>
          <a:srgbClr val="FF33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4_Studio 5">
        <a:dk1>
          <a:srgbClr val="000000"/>
        </a:dk1>
        <a:lt1>
          <a:srgbClr val="FFFFFF"/>
        </a:lt1>
        <a:dk2>
          <a:srgbClr val="FF0000"/>
        </a:dk2>
        <a:lt2>
          <a:srgbClr val="FFCC00"/>
        </a:lt2>
        <a:accent1>
          <a:srgbClr val="66CCFF"/>
        </a:accent1>
        <a:accent2>
          <a:srgbClr val="009900"/>
        </a:accent2>
        <a:accent3>
          <a:srgbClr val="FFFFFF"/>
        </a:accent3>
        <a:accent4>
          <a:srgbClr val="000000"/>
        </a:accent4>
        <a:accent5>
          <a:srgbClr val="B8E2FF"/>
        </a:accent5>
        <a:accent6>
          <a:srgbClr val="008A00"/>
        </a:accent6>
        <a:hlink>
          <a:srgbClr val="FF3300"/>
        </a:hlink>
        <a:folHlink>
          <a:srgbClr val="6600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4_Studio 6">
        <a:dk1>
          <a:srgbClr val="666633"/>
        </a:dk1>
        <a:lt1>
          <a:srgbClr val="FFFFFF"/>
        </a:lt1>
        <a:dk2>
          <a:srgbClr val="000000"/>
        </a:dk2>
        <a:lt2>
          <a:srgbClr val="CC3300"/>
        </a:lt2>
        <a:accent1>
          <a:srgbClr val="808000"/>
        </a:accent1>
        <a:accent2>
          <a:srgbClr val="FF9900"/>
        </a:accent2>
        <a:accent3>
          <a:srgbClr val="AAAAAA"/>
        </a:accent3>
        <a:accent4>
          <a:srgbClr val="DADADA"/>
        </a:accent4>
        <a:accent5>
          <a:srgbClr val="C0C0AA"/>
        </a:accent5>
        <a:accent6>
          <a:srgbClr val="E78A00"/>
        </a:accent6>
        <a:hlink>
          <a:srgbClr val="CC6600"/>
        </a:hlink>
        <a:folHlink>
          <a:srgbClr val="434B1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4_Studio 7">
        <a:dk1>
          <a:srgbClr val="766997"/>
        </a:dk1>
        <a:lt1>
          <a:srgbClr val="FFFFFF"/>
        </a:lt1>
        <a:dk2>
          <a:srgbClr val="530901"/>
        </a:dk2>
        <a:lt2>
          <a:srgbClr val="FFFFFF"/>
        </a:lt2>
        <a:accent1>
          <a:srgbClr val="FF3300"/>
        </a:accent1>
        <a:accent2>
          <a:srgbClr val="CC6600"/>
        </a:accent2>
        <a:accent3>
          <a:srgbClr val="B3AAAA"/>
        </a:accent3>
        <a:accent4>
          <a:srgbClr val="DADADA"/>
        </a:accent4>
        <a:accent5>
          <a:srgbClr val="FFADAA"/>
        </a:accent5>
        <a:accent6>
          <a:srgbClr val="B95C00"/>
        </a:accent6>
        <a:hlink>
          <a:srgbClr val="FF9900"/>
        </a:hlink>
        <a:folHlink>
          <a:srgbClr val="9933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4_Studio 8">
        <a:dk1>
          <a:srgbClr val="666699"/>
        </a:dk1>
        <a:lt1>
          <a:srgbClr val="FFFFFF"/>
        </a:lt1>
        <a:dk2>
          <a:srgbClr val="4C004C"/>
        </a:dk2>
        <a:lt2>
          <a:srgbClr val="FFFFFF"/>
        </a:lt2>
        <a:accent1>
          <a:srgbClr val="0099CC"/>
        </a:accent1>
        <a:accent2>
          <a:srgbClr val="993366"/>
        </a:accent2>
        <a:accent3>
          <a:srgbClr val="B2AAB2"/>
        </a:accent3>
        <a:accent4>
          <a:srgbClr val="DADADA"/>
        </a:accent4>
        <a:accent5>
          <a:srgbClr val="AACAE2"/>
        </a:accent5>
        <a:accent6>
          <a:srgbClr val="8A2D5C"/>
        </a:accent6>
        <a:hlink>
          <a:srgbClr val="99CC00"/>
        </a:hlink>
        <a:folHlink>
          <a:srgbClr val="0066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4_Studio 9">
        <a:dk1>
          <a:srgbClr val="565682"/>
        </a:dk1>
        <a:lt1>
          <a:srgbClr val="FFFFFF"/>
        </a:lt1>
        <a:dk2>
          <a:srgbClr val="1E1551"/>
        </a:dk2>
        <a:lt2>
          <a:srgbClr val="CCFFFF"/>
        </a:lt2>
        <a:accent1>
          <a:srgbClr val="33CCCC"/>
        </a:accent1>
        <a:accent2>
          <a:srgbClr val="009999"/>
        </a:accent2>
        <a:accent3>
          <a:srgbClr val="ABAAB3"/>
        </a:accent3>
        <a:accent4>
          <a:srgbClr val="DADADA"/>
        </a:accent4>
        <a:accent5>
          <a:srgbClr val="ADE2E2"/>
        </a:accent5>
        <a:accent6>
          <a:srgbClr val="008A8A"/>
        </a:accent6>
        <a:hlink>
          <a:srgbClr val="FF9900"/>
        </a:hlink>
        <a:folHlink>
          <a:srgbClr val="00598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4_Studio 10">
        <a:dk1>
          <a:srgbClr val="CCCC99"/>
        </a:dk1>
        <a:lt1>
          <a:srgbClr val="FFFFFF"/>
        </a:lt1>
        <a:dk2>
          <a:srgbClr val="2E5D5C"/>
        </a:dk2>
        <a:lt2>
          <a:srgbClr val="FFFFFF"/>
        </a:lt2>
        <a:accent1>
          <a:srgbClr val="0099CC"/>
        </a:accent1>
        <a:accent2>
          <a:srgbClr val="D6E0E0"/>
        </a:accent2>
        <a:accent3>
          <a:srgbClr val="ADB6B5"/>
        </a:accent3>
        <a:accent4>
          <a:srgbClr val="DADADA"/>
        </a:accent4>
        <a:accent5>
          <a:srgbClr val="AACAE2"/>
        </a:accent5>
        <a:accent6>
          <a:srgbClr val="C2CBCB"/>
        </a:accent6>
        <a:hlink>
          <a:srgbClr val="CCCC99"/>
        </a:hlink>
        <a:folHlink>
          <a:srgbClr val="428A8C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5.xml><?xml version="1.0" encoding="utf-8"?>
<a:theme xmlns:a="http://schemas.openxmlformats.org/drawingml/2006/main" name="15_Studio">
  <a:themeElements>
    <a:clrScheme name="15_Studio 1">
      <a:dk1>
        <a:srgbClr val="000000"/>
      </a:dk1>
      <a:lt1>
        <a:srgbClr val="FFFFFF"/>
      </a:lt1>
      <a:dk2>
        <a:srgbClr val="336666"/>
      </a:dk2>
      <a:lt2>
        <a:srgbClr val="CCCC99"/>
      </a:lt2>
      <a:accent1>
        <a:srgbClr val="97CDCC"/>
      </a:accent1>
      <a:accent2>
        <a:srgbClr val="D6E0E0"/>
      </a:accent2>
      <a:accent3>
        <a:srgbClr val="FFFFFF"/>
      </a:accent3>
      <a:accent4>
        <a:srgbClr val="000000"/>
      </a:accent4>
      <a:accent5>
        <a:srgbClr val="C9E3E2"/>
      </a:accent5>
      <a:accent6>
        <a:srgbClr val="C2CBCB"/>
      </a:accent6>
      <a:hlink>
        <a:srgbClr val="99CC00"/>
      </a:hlink>
      <a:folHlink>
        <a:srgbClr val="336666"/>
      </a:folHlink>
    </a:clrScheme>
    <a:fontScheme name="15_Studio">
      <a:majorFont>
        <a:latin typeface="Courier New"/>
        <a:ea typeface="宋体"/>
        <a:cs typeface="宋体"/>
      </a:majorFont>
      <a:minorFont>
        <a:latin typeface="Courier New"/>
        <a:ea typeface="宋体"/>
        <a:cs typeface="宋体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sz="2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宋体" charset="0"/>
            <a:cs typeface="宋体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sz="2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宋体" charset="0"/>
            <a:cs typeface="宋体" charset="0"/>
          </a:defRPr>
        </a:defPPr>
      </a:lstStyle>
    </a:lnDef>
  </a:objectDefaults>
  <a:extraClrSchemeLst>
    <a:extraClrScheme>
      <a:clrScheme name="15_Studio 1">
        <a:dk1>
          <a:srgbClr val="000000"/>
        </a:dk1>
        <a:lt1>
          <a:srgbClr val="FFFFFF"/>
        </a:lt1>
        <a:dk2>
          <a:srgbClr val="336666"/>
        </a:dk2>
        <a:lt2>
          <a:srgbClr val="CCCC99"/>
        </a:lt2>
        <a:accent1>
          <a:srgbClr val="97CDCC"/>
        </a:accent1>
        <a:accent2>
          <a:srgbClr val="D6E0E0"/>
        </a:accent2>
        <a:accent3>
          <a:srgbClr val="FFFFFF"/>
        </a:accent3>
        <a:accent4>
          <a:srgbClr val="000000"/>
        </a:accent4>
        <a:accent5>
          <a:srgbClr val="C9E3E2"/>
        </a:accent5>
        <a:accent6>
          <a:srgbClr val="C2CBCB"/>
        </a:accent6>
        <a:hlink>
          <a:srgbClr val="99CC00"/>
        </a:hlink>
        <a:folHlink>
          <a:srgbClr val="3366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5_Studio 2">
        <a:dk1>
          <a:srgbClr val="000000"/>
        </a:dk1>
        <a:lt1>
          <a:srgbClr val="FFFFFF"/>
        </a:lt1>
        <a:dk2>
          <a:srgbClr val="3732A0"/>
        </a:dk2>
        <a:lt2>
          <a:srgbClr val="666699"/>
        </a:lt2>
        <a:accent1>
          <a:srgbClr val="CCCCFF"/>
        </a:accent1>
        <a:accent2>
          <a:srgbClr val="009999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008A8A"/>
        </a:accent6>
        <a:hlink>
          <a:srgbClr val="3366CC"/>
        </a:hlink>
        <a:folHlink>
          <a:srgbClr val="9094B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5_Studio 3">
        <a:dk1>
          <a:srgbClr val="000000"/>
        </a:dk1>
        <a:lt1>
          <a:srgbClr val="FFFFFF"/>
        </a:lt1>
        <a:dk2>
          <a:srgbClr val="CD0505"/>
        </a:dk2>
        <a:lt2>
          <a:srgbClr val="5F5F5F"/>
        </a:lt2>
        <a:accent1>
          <a:srgbClr val="D2D5DE"/>
        </a:accent1>
        <a:accent2>
          <a:srgbClr val="D55757"/>
        </a:accent2>
        <a:accent3>
          <a:srgbClr val="FFFFFF"/>
        </a:accent3>
        <a:accent4>
          <a:srgbClr val="000000"/>
        </a:accent4>
        <a:accent5>
          <a:srgbClr val="E5E7EC"/>
        </a:accent5>
        <a:accent6>
          <a:srgbClr val="C14E4E"/>
        </a:accent6>
        <a:hlink>
          <a:srgbClr val="F42D1E"/>
        </a:hlink>
        <a:folHlink>
          <a:srgbClr val="7C849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5_Studio 4">
        <a:dk1>
          <a:srgbClr val="000000"/>
        </a:dk1>
        <a:lt1>
          <a:srgbClr val="FFFFFF"/>
        </a:lt1>
        <a:dk2>
          <a:srgbClr val="551A07"/>
        </a:dk2>
        <a:lt2>
          <a:srgbClr val="CC3300"/>
        </a:lt2>
        <a:accent1>
          <a:srgbClr val="F4B400"/>
        </a:accent1>
        <a:accent2>
          <a:srgbClr val="993300"/>
        </a:accent2>
        <a:accent3>
          <a:srgbClr val="FFFFFF"/>
        </a:accent3>
        <a:accent4>
          <a:srgbClr val="000000"/>
        </a:accent4>
        <a:accent5>
          <a:srgbClr val="F8D6AA"/>
        </a:accent5>
        <a:accent6>
          <a:srgbClr val="8A2D00"/>
        </a:accent6>
        <a:hlink>
          <a:srgbClr val="FF33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5_Studio 5">
        <a:dk1>
          <a:srgbClr val="000000"/>
        </a:dk1>
        <a:lt1>
          <a:srgbClr val="FFFFFF"/>
        </a:lt1>
        <a:dk2>
          <a:srgbClr val="FF0000"/>
        </a:dk2>
        <a:lt2>
          <a:srgbClr val="FFCC00"/>
        </a:lt2>
        <a:accent1>
          <a:srgbClr val="66CCFF"/>
        </a:accent1>
        <a:accent2>
          <a:srgbClr val="009900"/>
        </a:accent2>
        <a:accent3>
          <a:srgbClr val="FFFFFF"/>
        </a:accent3>
        <a:accent4>
          <a:srgbClr val="000000"/>
        </a:accent4>
        <a:accent5>
          <a:srgbClr val="B8E2FF"/>
        </a:accent5>
        <a:accent6>
          <a:srgbClr val="008A00"/>
        </a:accent6>
        <a:hlink>
          <a:srgbClr val="FF3300"/>
        </a:hlink>
        <a:folHlink>
          <a:srgbClr val="6600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5_Studio 6">
        <a:dk1>
          <a:srgbClr val="666633"/>
        </a:dk1>
        <a:lt1>
          <a:srgbClr val="FFFFFF"/>
        </a:lt1>
        <a:dk2>
          <a:srgbClr val="000000"/>
        </a:dk2>
        <a:lt2>
          <a:srgbClr val="CC3300"/>
        </a:lt2>
        <a:accent1>
          <a:srgbClr val="808000"/>
        </a:accent1>
        <a:accent2>
          <a:srgbClr val="FF9900"/>
        </a:accent2>
        <a:accent3>
          <a:srgbClr val="AAAAAA"/>
        </a:accent3>
        <a:accent4>
          <a:srgbClr val="DADADA"/>
        </a:accent4>
        <a:accent5>
          <a:srgbClr val="C0C0AA"/>
        </a:accent5>
        <a:accent6>
          <a:srgbClr val="E78A00"/>
        </a:accent6>
        <a:hlink>
          <a:srgbClr val="CC6600"/>
        </a:hlink>
        <a:folHlink>
          <a:srgbClr val="434B1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5_Studio 7">
        <a:dk1>
          <a:srgbClr val="766997"/>
        </a:dk1>
        <a:lt1>
          <a:srgbClr val="FFFFFF"/>
        </a:lt1>
        <a:dk2>
          <a:srgbClr val="530901"/>
        </a:dk2>
        <a:lt2>
          <a:srgbClr val="FFFFFF"/>
        </a:lt2>
        <a:accent1>
          <a:srgbClr val="FF3300"/>
        </a:accent1>
        <a:accent2>
          <a:srgbClr val="CC6600"/>
        </a:accent2>
        <a:accent3>
          <a:srgbClr val="B3AAAA"/>
        </a:accent3>
        <a:accent4>
          <a:srgbClr val="DADADA"/>
        </a:accent4>
        <a:accent5>
          <a:srgbClr val="FFADAA"/>
        </a:accent5>
        <a:accent6>
          <a:srgbClr val="B95C00"/>
        </a:accent6>
        <a:hlink>
          <a:srgbClr val="FF9900"/>
        </a:hlink>
        <a:folHlink>
          <a:srgbClr val="9933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5_Studio 8">
        <a:dk1>
          <a:srgbClr val="666699"/>
        </a:dk1>
        <a:lt1>
          <a:srgbClr val="FFFFFF"/>
        </a:lt1>
        <a:dk2>
          <a:srgbClr val="4C004C"/>
        </a:dk2>
        <a:lt2>
          <a:srgbClr val="FFFFFF"/>
        </a:lt2>
        <a:accent1>
          <a:srgbClr val="0099CC"/>
        </a:accent1>
        <a:accent2>
          <a:srgbClr val="993366"/>
        </a:accent2>
        <a:accent3>
          <a:srgbClr val="B2AAB2"/>
        </a:accent3>
        <a:accent4>
          <a:srgbClr val="DADADA"/>
        </a:accent4>
        <a:accent5>
          <a:srgbClr val="AACAE2"/>
        </a:accent5>
        <a:accent6>
          <a:srgbClr val="8A2D5C"/>
        </a:accent6>
        <a:hlink>
          <a:srgbClr val="99CC00"/>
        </a:hlink>
        <a:folHlink>
          <a:srgbClr val="0066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5_Studio 9">
        <a:dk1>
          <a:srgbClr val="565682"/>
        </a:dk1>
        <a:lt1>
          <a:srgbClr val="FFFFFF"/>
        </a:lt1>
        <a:dk2>
          <a:srgbClr val="1E1551"/>
        </a:dk2>
        <a:lt2>
          <a:srgbClr val="CCFFFF"/>
        </a:lt2>
        <a:accent1>
          <a:srgbClr val="33CCCC"/>
        </a:accent1>
        <a:accent2>
          <a:srgbClr val="009999"/>
        </a:accent2>
        <a:accent3>
          <a:srgbClr val="ABAAB3"/>
        </a:accent3>
        <a:accent4>
          <a:srgbClr val="DADADA"/>
        </a:accent4>
        <a:accent5>
          <a:srgbClr val="ADE2E2"/>
        </a:accent5>
        <a:accent6>
          <a:srgbClr val="008A8A"/>
        </a:accent6>
        <a:hlink>
          <a:srgbClr val="FF9900"/>
        </a:hlink>
        <a:folHlink>
          <a:srgbClr val="00598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5_Studio 10">
        <a:dk1>
          <a:srgbClr val="CCCC99"/>
        </a:dk1>
        <a:lt1>
          <a:srgbClr val="FFFFFF"/>
        </a:lt1>
        <a:dk2>
          <a:srgbClr val="2E5D5C"/>
        </a:dk2>
        <a:lt2>
          <a:srgbClr val="FFFFFF"/>
        </a:lt2>
        <a:accent1>
          <a:srgbClr val="0099CC"/>
        </a:accent1>
        <a:accent2>
          <a:srgbClr val="D6E0E0"/>
        </a:accent2>
        <a:accent3>
          <a:srgbClr val="ADB6B5"/>
        </a:accent3>
        <a:accent4>
          <a:srgbClr val="DADADA"/>
        </a:accent4>
        <a:accent5>
          <a:srgbClr val="AACAE2"/>
        </a:accent5>
        <a:accent6>
          <a:srgbClr val="C2CBCB"/>
        </a:accent6>
        <a:hlink>
          <a:srgbClr val="CCCC99"/>
        </a:hlink>
        <a:folHlink>
          <a:srgbClr val="428A8C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6.xml><?xml version="1.0" encoding="utf-8"?>
<a:theme xmlns:a="http://schemas.openxmlformats.org/drawingml/2006/main" name="16_Studio">
  <a:themeElements>
    <a:clrScheme name="16_Studio 1">
      <a:dk1>
        <a:srgbClr val="000000"/>
      </a:dk1>
      <a:lt1>
        <a:srgbClr val="FFFFFF"/>
      </a:lt1>
      <a:dk2>
        <a:srgbClr val="336666"/>
      </a:dk2>
      <a:lt2>
        <a:srgbClr val="CCCC99"/>
      </a:lt2>
      <a:accent1>
        <a:srgbClr val="97CDCC"/>
      </a:accent1>
      <a:accent2>
        <a:srgbClr val="D6E0E0"/>
      </a:accent2>
      <a:accent3>
        <a:srgbClr val="FFFFFF"/>
      </a:accent3>
      <a:accent4>
        <a:srgbClr val="000000"/>
      </a:accent4>
      <a:accent5>
        <a:srgbClr val="C9E3E2"/>
      </a:accent5>
      <a:accent6>
        <a:srgbClr val="C2CBCB"/>
      </a:accent6>
      <a:hlink>
        <a:srgbClr val="99CC00"/>
      </a:hlink>
      <a:folHlink>
        <a:srgbClr val="336666"/>
      </a:folHlink>
    </a:clrScheme>
    <a:fontScheme name="16_Studio">
      <a:majorFont>
        <a:latin typeface="Courier New"/>
        <a:ea typeface="宋体"/>
        <a:cs typeface="宋体"/>
      </a:majorFont>
      <a:minorFont>
        <a:latin typeface="Courier New"/>
        <a:ea typeface="宋体"/>
        <a:cs typeface="宋体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sz="2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宋体" charset="0"/>
            <a:cs typeface="宋体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sz="2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宋体" charset="0"/>
            <a:cs typeface="宋体" charset="0"/>
          </a:defRPr>
        </a:defPPr>
      </a:lstStyle>
    </a:lnDef>
  </a:objectDefaults>
  <a:extraClrSchemeLst>
    <a:extraClrScheme>
      <a:clrScheme name="16_Studio 1">
        <a:dk1>
          <a:srgbClr val="000000"/>
        </a:dk1>
        <a:lt1>
          <a:srgbClr val="FFFFFF"/>
        </a:lt1>
        <a:dk2>
          <a:srgbClr val="336666"/>
        </a:dk2>
        <a:lt2>
          <a:srgbClr val="CCCC99"/>
        </a:lt2>
        <a:accent1>
          <a:srgbClr val="97CDCC"/>
        </a:accent1>
        <a:accent2>
          <a:srgbClr val="D6E0E0"/>
        </a:accent2>
        <a:accent3>
          <a:srgbClr val="FFFFFF"/>
        </a:accent3>
        <a:accent4>
          <a:srgbClr val="000000"/>
        </a:accent4>
        <a:accent5>
          <a:srgbClr val="C9E3E2"/>
        </a:accent5>
        <a:accent6>
          <a:srgbClr val="C2CBCB"/>
        </a:accent6>
        <a:hlink>
          <a:srgbClr val="99CC00"/>
        </a:hlink>
        <a:folHlink>
          <a:srgbClr val="3366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6_Studio 2">
        <a:dk1>
          <a:srgbClr val="000000"/>
        </a:dk1>
        <a:lt1>
          <a:srgbClr val="FFFFFF"/>
        </a:lt1>
        <a:dk2>
          <a:srgbClr val="3732A0"/>
        </a:dk2>
        <a:lt2>
          <a:srgbClr val="666699"/>
        </a:lt2>
        <a:accent1>
          <a:srgbClr val="CCCCFF"/>
        </a:accent1>
        <a:accent2>
          <a:srgbClr val="009999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008A8A"/>
        </a:accent6>
        <a:hlink>
          <a:srgbClr val="3366CC"/>
        </a:hlink>
        <a:folHlink>
          <a:srgbClr val="9094B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6_Studio 3">
        <a:dk1>
          <a:srgbClr val="000000"/>
        </a:dk1>
        <a:lt1>
          <a:srgbClr val="FFFFFF"/>
        </a:lt1>
        <a:dk2>
          <a:srgbClr val="CD0505"/>
        </a:dk2>
        <a:lt2>
          <a:srgbClr val="5F5F5F"/>
        </a:lt2>
        <a:accent1>
          <a:srgbClr val="D2D5DE"/>
        </a:accent1>
        <a:accent2>
          <a:srgbClr val="D55757"/>
        </a:accent2>
        <a:accent3>
          <a:srgbClr val="FFFFFF"/>
        </a:accent3>
        <a:accent4>
          <a:srgbClr val="000000"/>
        </a:accent4>
        <a:accent5>
          <a:srgbClr val="E5E7EC"/>
        </a:accent5>
        <a:accent6>
          <a:srgbClr val="C14E4E"/>
        </a:accent6>
        <a:hlink>
          <a:srgbClr val="F42D1E"/>
        </a:hlink>
        <a:folHlink>
          <a:srgbClr val="7C849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6_Studio 4">
        <a:dk1>
          <a:srgbClr val="000000"/>
        </a:dk1>
        <a:lt1>
          <a:srgbClr val="FFFFFF"/>
        </a:lt1>
        <a:dk2>
          <a:srgbClr val="551A07"/>
        </a:dk2>
        <a:lt2>
          <a:srgbClr val="CC3300"/>
        </a:lt2>
        <a:accent1>
          <a:srgbClr val="F4B400"/>
        </a:accent1>
        <a:accent2>
          <a:srgbClr val="993300"/>
        </a:accent2>
        <a:accent3>
          <a:srgbClr val="FFFFFF"/>
        </a:accent3>
        <a:accent4>
          <a:srgbClr val="000000"/>
        </a:accent4>
        <a:accent5>
          <a:srgbClr val="F8D6AA"/>
        </a:accent5>
        <a:accent6>
          <a:srgbClr val="8A2D00"/>
        </a:accent6>
        <a:hlink>
          <a:srgbClr val="FF33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6_Studio 5">
        <a:dk1>
          <a:srgbClr val="000000"/>
        </a:dk1>
        <a:lt1>
          <a:srgbClr val="FFFFFF"/>
        </a:lt1>
        <a:dk2>
          <a:srgbClr val="FF0000"/>
        </a:dk2>
        <a:lt2>
          <a:srgbClr val="FFCC00"/>
        </a:lt2>
        <a:accent1>
          <a:srgbClr val="66CCFF"/>
        </a:accent1>
        <a:accent2>
          <a:srgbClr val="009900"/>
        </a:accent2>
        <a:accent3>
          <a:srgbClr val="FFFFFF"/>
        </a:accent3>
        <a:accent4>
          <a:srgbClr val="000000"/>
        </a:accent4>
        <a:accent5>
          <a:srgbClr val="B8E2FF"/>
        </a:accent5>
        <a:accent6>
          <a:srgbClr val="008A00"/>
        </a:accent6>
        <a:hlink>
          <a:srgbClr val="FF3300"/>
        </a:hlink>
        <a:folHlink>
          <a:srgbClr val="6600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6_Studio 6">
        <a:dk1>
          <a:srgbClr val="666633"/>
        </a:dk1>
        <a:lt1>
          <a:srgbClr val="FFFFFF"/>
        </a:lt1>
        <a:dk2>
          <a:srgbClr val="000000"/>
        </a:dk2>
        <a:lt2>
          <a:srgbClr val="CC3300"/>
        </a:lt2>
        <a:accent1>
          <a:srgbClr val="808000"/>
        </a:accent1>
        <a:accent2>
          <a:srgbClr val="FF9900"/>
        </a:accent2>
        <a:accent3>
          <a:srgbClr val="AAAAAA"/>
        </a:accent3>
        <a:accent4>
          <a:srgbClr val="DADADA"/>
        </a:accent4>
        <a:accent5>
          <a:srgbClr val="C0C0AA"/>
        </a:accent5>
        <a:accent6>
          <a:srgbClr val="E78A00"/>
        </a:accent6>
        <a:hlink>
          <a:srgbClr val="CC6600"/>
        </a:hlink>
        <a:folHlink>
          <a:srgbClr val="434B1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6_Studio 7">
        <a:dk1>
          <a:srgbClr val="766997"/>
        </a:dk1>
        <a:lt1>
          <a:srgbClr val="FFFFFF"/>
        </a:lt1>
        <a:dk2>
          <a:srgbClr val="530901"/>
        </a:dk2>
        <a:lt2>
          <a:srgbClr val="FFFFFF"/>
        </a:lt2>
        <a:accent1>
          <a:srgbClr val="FF3300"/>
        </a:accent1>
        <a:accent2>
          <a:srgbClr val="CC6600"/>
        </a:accent2>
        <a:accent3>
          <a:srgbClr val="B3AAAA"/>
        </a:accent3>
        <a:accent4>
          <a:srgbClr val="DADADA"/>
        </a:accent4>
        <a:accent5>
          <a:srgbClr val="FFADAA"/>
        </a:accent5>
        <a:accent6>
          <a:srgbClr val="B95C00"/>
        </a:accent6>
        <a:hlink>
          <a:srgbClr val="FF9900"/>
        </a:hlink>
        <a:folHlink>
          <a:srgbClr val="9933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6_Studio 8">
        <a:dk1>
          <a:srgbClr val="666699"/>
        </a:dk1>
        <a:lt1>
          <a:srgbClr val="FFFFFF"/>
        </a:lt1>
        <a:dk2>
          <a:srgbClr val="4C004C"/>
        </a:dk2>
        <a:lt2>
          <a:srgbClr val="FFFFFF"/>
        </a:lt2>
        <a:accent1>
          <a:srgbClr val="0099CC"/>
        </a:accent1>
        <a:accent2>
          <a:srgbClr val="993366"/>
        </a:accent2>
        <a:accent3>
          <a:srgbClr val="B2AAB2"/>
        </a:accent3>
        <a:accent4>
          <a:srgbClr val="DADADA"/>
        </a:accent4>
        <a:accent5>
          <a:srgbClr val="AACAE2"/>
        </a:accent5>
        <a:accent6>
          <a:srgbClr val="8A2D5C"/>
        </a:accent6>
        <a:hlink>
          <a:srgbClr val="99CC00"/>
        </a:hlink>
        <a:folHlink>
          <a:srgbClr val="0066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6_Studio 9">
        <a:dk1>
          <a:srgbClr val="565682"/>
        </a:dk1>
        <a:lt1>
          <a:srgbClr val="FFFFFF"/>
        </a:lt1>
        <a:dk2>
          <a:srgbClr val="1E1551"/>
        </a:dk2>
        <a:lt2>
          <a:srgbClr val="CCFFFF"/>
        </a:lt2>
        <a:accent1>
          <a:srgbClr val="33CCCC"/>
        </a:accent1>
        <a:accent2>
          <a:srgbClr val="009999"/>
        </a:accent2>
        <a:accent3>
          <a:srgbClr val="ABAAB3"/>
        </a:accent3>
        <a:accent4>
          <a:srgbClr val="DADADA"/>
        </a:accent4>
        <a:accent5>
          <a:srgbClr val="ADE2E2"/>
        </a:accent5>
        <a:accent6>
          <a:srgbClr val="008A8A"/>
        </a:accent6>
        <a:hlink>
          <a:srgbClr val="FF9900"/>
        </a:hlink>
        <a:folHlink>
          <a:srgbClr val="00598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6_Studio 10">
        <a:dk1>
          <a:srgbClr val="CCCC99"/>
        </a:dk1>
        <a:lt1>
          <a:srgbClr val="FFFFFF"/>
        </a:lt1>
        <a:dk2>
          <a:srgbClr val="2E5D5C"/>
        </a:dk2>
        <a:lt2>
          <a:srgbClr val="FFFFFF"/>
        </a:lt2>
        <a:accent1>
          <a:srgbClr val="0099CC"/>
        </a:accent1>
        <a:accent2>
          <a:srgbClr val="D6E0E0"/>
        </a:accent2>
        <a:accent3>
          <a:srgbClr val="ADB6B5"/>
        </a:accent3>
        <a:accent4>
          <a:srgbClr val="DADADA"/>
        </a:accent4>
        <a:accent5>
          <a:srgbClr val="AACAE2"/>
        </a:accent5>
        <a:accent6>
          <a:srgbClr val="C2CBCB"/>
        </a:accent6>
        <a:hlink>
          <a:srgbClr val="CCCC99"/>
        </a:hlink>
        <a:folHlink>
          <a:srgbClr val="428A8C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7.xml><?xml version="1.0" encoding="utf-8"?>
<a:theme xmlns:a="http://schemas.openxmlformats.org/drawingml/2006/main" name="17_Studio">
  <a:themeElements>
    <a:clrScheme name="17_Studio 1">
      <a:dk1>
        <a:srgbClr val="000000"/>
      </a:dk1>
      <a:lt1>
        <a:srgbClr val="FFFFFF"/>
      </a:lt1>
      <a:dk2>
        <a:srgbClr val="336666"/>
      </a:dk2>
      <a:lt2>
        <a:srgbClr val="CCCC99"/>
      </a:lt2>
      <a:accent1>
        <a:srgbClr val="97CDCC"/>
      </a:accent1>
      <a:accent2>
        <a:srgbClr val="D6E0E0"/>
      </a:accent2>
      <a:accent3>
        <a:srgbClr val="FFFFFF"/>
      </a:accent3>
      <a:accent4>
        <a:srgbClr val="000000"/>
      </a:accent4>
      <a:accent5>
        <a:srgbClr val="C9E3E2"/>
      </a:accent5>
      <a:accent6>
        <a:srgbClr val="C2CBCB"/>
      </a:accent6>
      <a:hlink>
        <a:srgbClr val="99CC00"/>
      </a:hlink>
      <a:folHlink>
        <a:srgbClr val="336666"/>
      </a:folHlink>
    </a:clrScheme>
    <a:fontScheme name="17_Studio">
      <a:majorFont>
        <a:latin typeface="Courier New"/>
        <a:ea typeface="宋体"/>
        <a:cs typeface="宋体"/>
      </a:majorFont>
      <a:minorFont>
        <a:latin typeface="Courier New"/>
        <a:ea typeface="宋体"/>
        <a:cs typeface="宋体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sz="2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宋体" charset="0"/>
            <a:cs typeface="宋体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sz="2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宋体" charset="0"/>
            <a:cs typeface="宋体" charset="0"/>
          </a:defRPr>
        </a:defPPr>
      </a:lstStyle>
    </a:lnDef>
  </a:objectDefaults>
  <a:extraClrSchemeLst>
    <a:extraClrScheme>
      <a:clrScheme name="17_Studio 1">
        <a:dk1>
          <a:srgbClr val="000000"/>
        </a:dk1>
        <a:lt1>
          <a:srgbClr val="FFFFFF"/>
        </a:lt1>
        <a:dk2>
          <a:srgbClr val="336666"/>
        </a:dk2>
        <a:lt2>
          <a:srgbClr val="CCCC99"/>
        </a:lt2>
        <a:accent1>
          <a:srgbClr val="97CDCC"/>
        </a:accent1>
        <a:accent2>
          <a:srgbClr val="D6E0E0"/>
        </a:accent2>
        <a:accent3>
          <a:srgbClr val="FFFFFF"/>
        </a:accent3>
        <a:accent4>
          <a:srgbClr val="000000"/>
        </a:accent4>
        <a:accent5>
          <a:srgbClr val="C9E3E2"/>
        </a:accent5>
        <a:accent6>
          <a:srgbClr val="C2CBCB"/>
        </a:accent6>
        <a:hlink>
          <a:srgbClr val="99CC00"/>
        </a:hlink>
        <a:folHlink>
          <a:srgbClr val="3366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7_Studio 2">
        <a:dk1>
          <a:srgbClr val="000000"/>
        </a:dk1>
        <a:lt1>
          <a:srgbClr val="FFFFFF"/>
        </a:lt1>
        <a:dk2>
          <a:srgbClr val="3732A0"/>
        </a:dk2>
        <a:lt2>
          <a:srgbClr val="666699"/>
        </a:lt2>
        <a:accent1>
          <a:srgbClr val="CCCCFF"/>
        </a:accent1>
        <a:accent2>
          <a:srgbClr val="009999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008A8A"/>
        </a:accent6>
        <a:hlink>
          <a:srgbClr val="3366CC"/>
        </a:hlink>
        <a:folHlink>
          <a:srgbClr val="9094B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7_Studio 3">
        <a:dk1>
          <a:srgbClr val="000000"/>
        </a:dk1>
        <a:lt1>
          <a:srgbClr val="FFFFFF"/>
        </a:lt1>
        <a:dk2>
          <a:srgbClr val="CD0505"/>
        </a:dk2>
        <a:lt2>
          <a:srgbClr val="5F5F5F"/>
        </a:lt2>
        <a:accent1>
          <a:srgbClr val="D2D5DE"/>
        </a:accent1>
        <a:accent2>
          <a:srgbClr val="D55757"/>
        </a:accent2>
        <a:accent3>
          <a:srgbClr val="FFFFFF"/>
        </a:accent3>
        <a:accent4>
          <a:srgbClr val="000000"/>
        </a:accent4>
        <a:accent5>
          <a:srgbClr val="E5E7EC"/>
        </a:accent5>
        <a:accent6>
          <a:srgbClr val="C14E4E"/>
        </a:accent6>
        <a:hlink>
          <a:srgbClr val="F42D1E"/>
        </a:hlink>
        <a:folHlink>
          <a:srgbClr val="7C849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7_Studio 4">
        <a:dk1>
          <a:srgbClr val="000000"/>
        </a:dk1>
        <a:lt1>
          <a:srgbClr val="FFFFFF"/>
        </a:lt1>
        <a:dk2>
          <a:srgbClr val="551A07"/>
        </a:dk2>
        <a:lt2>
          <a:srgbClr val="CC3300"/>
        </a:lt2>
        <a:accent1>
          <a:srgbClr val="F4B400"/>
        </a:accent1>
        <a:accent2>
          <a:srgbClr val="993300"/>
        </a:accent2>
        <a:accent3>
          <a:srgbClr val="FFFFFF"/>
        </a:accent3>
        <a:accent4>
          <a:srgbClr val="000000"/>
        </a:accent4>
        <a:accent5>
          <a:srgbClr val="F8D6AA"/>
        </a:accent5>
        <a:accent6>
          <a:srgbClr val="8A2D00"/>
        </a:accent6>
        <a:hlink>
          <a:srgbClr val="FF33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7_Studio 5">
        <a:dk1>
          <a:srgbClr val="000000"/>
        </a:dk1>
        <a:lt1>
          <a:srgbClr val="FFFFFF"/>
        </a:lt1>
        <a:dk2>
          <a:srgbClr val="FF0000"/>
        </a:dk2>
        <a:lt2>
          <a:srgbClr val="FFCC00"/>
        </a:lt2>
        <a:accent1>
          <a:srgbClr val="66CCFF"/>
        </a:accent1>
        <a:accent2>
          <a:srgbClr val="009900"/>
        </a:accent2>
        <a:accent3>
          <a:srgbClr val="FFFFFF"/>
        </a:accent3>
        <a:accent4>
          <a:srgbClr val="000000"/>
        </a:accent4>
        <a:accent5>
          <a:srgbClr val="B8E2FF"/>
        </a:accent5>
        <a:accent6>
          <a:srgbClr val="008A00"/>
        </a:accent6>
        <a:hlink>
          <a:srgbClr val="FF3300"/>
        </a:hlink>
        <a:folHlink>
          <a:srgbClr val="6600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7_Studio 6">
        <a:dk1>
          <a:srgbClr val="666633"/>
        </a:dk1>
        <a:lt1>
          <a:srgbClr val="FFFFFF"/>
        </a:lt1>
        <a:dk2>
          <a:srgbClr val="000000"/>
        </a:dk2>
        <a:lt2>
          <a:srgbClr val="CC3300"/>
        </a:lt2>
        <a:accent1>
          <a:srgbClr val="808000"/>
        </a:accent1>
        <a:accent2>
          <a:srgbClr val="FF9900"/>
        </a:accent2>
        <a:accent3>
          <a:srgbClr val="AAAAAA"/>
        </a:accent3>
        <a:accent4>
          <a:srgbClr val="DADADA"/>
        </a:accent4>
        <a:accent5>
          <a:srgbClr val="C0C0AA"/>
        </a:accent5>
        <a:accent6>
          <a:srgbClr val="E78A00"/>
        </a:accent6>
        <a:hlink>
          <a:srgbClr val="CC6600"/>
        </a:hlink>
        <a:folHlink>
          <a:srgbClr val="434B1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7_Studio 7">
        <a:dk1>
          <a:srgbClr val="766997"/>
        </a:dk1>
        <a:lt1>
          <a:srgbClr val="FFFFFF"/>
        </a:lt1>
        <a:dk2>
          <a:srgbClr val="530901"/>
        </a:dk2>
        <a:lt2>
          <a:srgbClr val="FFFFFF"/>
        </a:lt2>
        <a:accent1>
          <a:srgbClr val="FF3300"/>
        </a:accent1>
        <a:accent2>
          <a:srgbClr val="CC6600"/>
        </a:accent2>
        <a:accent3>
          <a:srgbClr val="B3AAAA"/>
        </a:accent3>
        <a:accent4>
          <a:srgbClr val="DADADA"/>
        </a:accent4>
        <a:accent5>
          <a:srgbClr val="FFADAA"/>
        </a:accent5>
        <a:accent6>
          <a:srgbClr val="B95C00"/>
        </a:accent6>
        <a:hlink>
          <a:srgbClr val="FF9900"/>
        </a:hlink>
        <a:folHlink>
          <a:srgbClr val="9933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7_Studio 8">
        <a:dk1>
          <a:srgbClr val="666699"/>
        </a:dk1>
        <a:lt1>
          <a:srgbClr val="FFFFFF"/>
        </a:lt1>
        <a:dk2>
          <a:srgbClr val="4C004C"/>
        </a:dk2>
        <a:lt2>
          <a:srgbClr val="FFFFFF"/>
        </a:lt2>
        <a:accent1>
          <a:srgbClr val="0099CC"/>
        </a:accent1>
        <a:accent2>
          <a:srgbClr val="993366"/>
        </a:accent2>
        <a:accent3>
          <a:srgbClr val="B2AAB2"/>
        </a:accent3>
        <a:accent4>
          <a:srgbClr val="DADADA"/>
        </a:accent4>
        <a:accent5>
          <a:srgbClr val="AACAE2"/>
        </a:accent5>
        <a:accent6>
          <a:srgbClr val="8A2D5C"/>
        </a:accent6>
        <a:hlink>
          <a:srgbClr val="99CC00"/>
        </a:hlink>
        <a:folHlink>
          <a:srgbClr val="0066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7_Studio 9">
        <a:dk1>
          <a:srgbClr val="565682"/>
        </a:dk1>
        <a:lt1>
          <a:srgbClr val="FFFFFF"/>
        </a:lt1>
        <a:dk2>
          <a:srgbClr val="1E1551"/>
        </a:dk2>
        <a:lt2>
          <a:srgbClr val="CCFFFF"/>
        </a:lt2>
        <a:accent1>
          <a:srgbClr val="33CCCC"/>
        </a:accent1>
        <a:accent2>
          <a:srgbClr val="009999"/>
        </a:accent2>
        <a:accent3>
          <a:srgbClr val="ABAAB3"/>
        </a:accent3>
        <a:accent4>
          <a:srgbClr val="DADADA"/>
        </a:accent4>
        <a:accent5>
          <a:srgbClr val="ADE2E2"/>
        </a:accent5>
        <a:accent6>
          <a:srgbClr val="008A8A"/>
        </a:accent6>
        <a:hlink>
          <a:srgbClr val="FF9900"/>
        </a:hlink>
        <a:folHlink>
          <a:srgbClr val="00598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7_Studio 10">
        <a:dk1>
          <a:srgbClr val="CCCC99"/>
        </a:dk1>
        <a:lt1>
          <a:srgbClr val="FFFFFF"/>
        </a:lt1>
        <a:dk2>
          <a:srgbClr val="2E5D5C"/>
        </a:dk2>
        <a:lt2>
          <a:srgbClr val="FFFFFF"/>
        </a:lt2>
        <a:accent1>
          <a:srgbClr val="0099CC"/>
        </a:accent1>
        <a:accent2>
          <a:srgbClr val="D6E0E0"/>
        </a:accent2>
        <a:accent3>
          <a:srgbClr val="ADB6B5"/>
        </a:accent3>
        <a:accent4>
          <a:srgbClr val="DADADA"/>
        </a:accent4>
        <a:accent5>
          <a:srgbClr val="AACAE2"/>
        </a:accent5>
        <a:accent6>
          <a:srgbClr val="C2CBCB"/>
        </a:accent6>
        <a:hlink>
          <a:srgbClr val="CCCC99"/>
        </a:hlink>
        <a:folHlink>
          <a:srgbClr val="428A8C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8.xml><?xml version="1.0" encoding="utf-8"?>
<a:theme xmlns:a="http://schemas.openxmlformats.org/drawingml/2006/main" name="18_Studio">
  <a:themeElements>
    <a:clrScheme name="18_Studio 1">
      <a:dk1>
        <a:srgbClr val="000000"/>
      </a:dk1>
      <a:lt1>
        <a:srgbClr val="FFFFFF"/>
      </a:lt1>
      <a:dk2>
        <a:srgbClr val="336666"/>
      </a:dk2>
      <a:lt2>
        <a:srgbClr val="CCCC99"/>
      </a:lt2>
      <a:accent1>
        <a:srgbClr val="97CDCC"/>
      </a:accent1>
      <a:accent2>
        <a:srgbClr val="D6E0E0"/>
      </a:accent2>
      <a:accent3>
        <a:srgbClr val="FFFFFF"/>
      </a:accent3>
      <a:accent4>
        <a:srgbClr val="000000"/>
      </a:accent4>
      <a:accent5>
        <a:srgbClr val="C9E3E2"/>
      </a:accent5>
      <a:accent6>
        <a:srgbClr val="C2CBCB"/>
      </a:accent6>
      <a:hlink>
        <a:srgbClr val="99CC00"/>
      </a:hlink>
      <a:folHlink>
        <a:srgbClr val="336666"/>
      </a:folHlink>
    </a:clrScheme>
    <a:fontScheme name="18_Studio">
      <a:majorFont>
        <a:latin typeface="Courier New"/>
        <a:ea typeface="宋体"/>
        <a:cs typeface="宋体"/>
      </a:majorFont>
      <a:minorFont>
        <a:latin typeface="Courier New"/>
        <a:ea typeface="宋体"/>
        <a:cs typeface="宋体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sz="2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宋体" charset="0"/>
            <a:cs typeface="宋体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sz="2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宋体" charset="0"/>
            <a:cs typeface="宋体" charset="0"/>
          </a:defRPr>
        </a:defPPr>
      </a:lstStyle>
    </a:lnDef>
  </a:objectDefaults>
  <a:extraClrSchemeLst>
    <a:extraClrScheme>
      <a:clrScheme name="18_Studio 1">
        <a:dk1>
          <a:srgbClr val="000000"/>
        </a:dk1>
        <a:lt1>
          <a:srgbClr val="FFFFFF"/>
        </a:lt1>
        <a:dk2>
          <a:srgbClr val="336666"/>
        </a:dk2>
        <a:lt2>
          <a:srgbClr val="CCCC99"/>
        </a:lt2>
        <a:accent1>
          <a:srgbClr val="97CDCC"/>
        </a:accent1>
        <a:accent2>
          <a:srgbClr val="D6E0E0"/>
        </a:accent2>
        <a:accent3>
          <a:srgbClr val="FFFFFF"/>
        </a:accent3>
        <a:accent4>
          <a:srgbClr val="000000"/>
        </a:accent4>
        <a:accent5>
          <a:srgbClr val="C9E3E2"/>
        </a:accent5>
        <a:accent6>
          <a:srgbClr val="C2CBCB"/>
        </a:accent6>
        <a:hlink>
          <a:srgbClr val="99CC00"/>
        </a:hlink>
        <a:folHlink>
          <a:srgbClr val="3366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8_Studio 2">
        <a:dk1>
          <a:srgbClr val="000000"/>
        </a:dk1>
        <a:lt1>
          <a:srgbClr val="FFFFFF"/>
        </a:lt1>
        <a:dk2>
          <a:srgbClr val="3732A0"/>
        </a:dk2>
        <a:lt2>
          <a:srgbClr val="666699"/>
        </a:lt2>
        <a:accent1>
          <a:srgbClr val="CCCCFF"/>
        </a:accent1>
        <a:accent2>
          <a:srgbClr val="009999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008A8A"/>
        </a:accent6>
        <a:hlink>
          <a:srgbClr val="3366CC"/>
        </a:hlink>
        <a:folHlink>
          <a:srgbClr val="9094B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8_Studio 3">
        <a:dk1>
          <a:srgbClr val="000000"/>
        </a:dk1>
        <a:lt1>
          <a:srgbClr val="FFFFFF"/>
        </a:lt1>
        <a:dk2>
          <a:srgbClr val="CD0505"/>
        </a:dk2>
        <a:lt2>
          <a:srgbClr val="5F5F5F"/>
        </a:lt2>
        <a:accent1>
          <a:srgbClr val="D2D5DE"/>
        </a:accent1>
        <a:accent2>
          <a:srgbClr val="D55757"/>
        </a:accent2>
        <a:accent3>
          <a:srgbClr val="FFFFFF"/>
        </a:accent3>
        <a:accent4>
          <a:srgbClr val="000000"/>
        </a:accent4>
        <a:accent5>
          <a:srgbClr val="E5E7EC"/>
        </a:accent5>
        <a:accent6>
          <a:srgbClr val="C14E4E"/>
        </a:accent6>
        <a:hlink>
          <a:srgbClr val="F42D1E"/>
        </a:hlink>
        <a:folHlink>
          <a:srgbClr val="7C849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8_Studio 4">
        <a:dk1>
          <a:srgbClr val="000000"/>
        </a:dk1>
        <a:lt1>
          <a:srgbClr val="FFFFFF"/>
        </a:lt1>
        <a:dk2>
          <a:srgbClr val="551A07"/>
        </a:dk2>
        <a:lt2>
          <a:srgbClr val="CC3300"/>
        </a:lt2>
        <a:accent1>
          <a:srgbClr val="F4B400"/>
        </a:accent1>
        <a:accent2>
          <a:srgbClr val="993300"/>
        </a:accent2>
        <a:accent3>
          <a:srgbClr val="FFFFFF"/>
        </a:accent3>
        <a:accent4>
          <a:srgbClr val="000000"/>
        </a:accent4>
        <a:accent5>
          <a:srgbClr val="F8D6AA"/>
        </a:accent5>
        <a:accent6>
          <a:srgbClr val="8A2D00"/>
        </a:accent6>
        <a:hlink>
          <a:srgbClr val="FF33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8_Studio 5">
        <a:dk1>
          <a:srgbClr val="000000"/>
        </a:dk1>
        <a:lt1>
          <a:srgbClr val="FFFFFF"/>
        </a:lt1>
        <a:dk2>
          <a:srgbClr val="FF0000"/>
        </a:dk2>
        <a:lt2>
          <a:srgbClr val="FFCC00"/>
        </a:lt2>
        <a:accent1>
          <a:srgbClr val="66CCFF"/>
        </a:accent1>
        <a:accent2>
          <a:srgbClr val="009900"/>
        </a:accent2>
        <a:accent3>
          <a:srgbClr val="FFFFFF"/>
        </a:accent3>
        <a:accent4>
          <a:srgbClr val="000000"/>
        </a:accent4>
        <a:accent5>
          <a:srgbClr val="B8E2FF"/>
        </a:accent5>
        <a:accent6>
          <a:srgbClr val="008A00"/>
        </a:accent6>
        <a:hlink>
          <a:srgbClr val="FF3300"/>
        </a:hlink>
        <a:folHlink>
          <a:srgbClr val="6600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8_Studio 6">
        <a:dk1>
          <a:srgbClr val="666633"/>
        </a:dk1>
        <a:lt1>
          <a:srgbClr val="FFFFFF"/>
        </a:lt1>
        <a:dk2>
          <a:srgbClr val="000000"/>
        </a:dk2>
        <a:lt2>
          <a:srgbClr val="CC3300"/>
        </a:lt2>
        <a:accent1>
          <a:srgbClr val="808000"/>
        </a:accent1>
        <a:accent2>
          <a:srgbClr val="FF9900"/>
        </a:accent2>
        <a:accent3>
          <a:srgbClr val="AAAAAA"/>
        </a:accent3>
        <a:accent4>
          <a:srgbClr val="DADADA"/>
        </a:accent4>
        <a:accent5>
          <a:srgbClr val="C0C0AA"/>
        </a:accent5>
        <a:accent6>
          <a:srgbClr val="E78A00"/>
        </a:accent6>
        <a:hlink>
          <a:srgbClr val="CC6600"/>
        </a:hlink>
        <a:folHlink>
          <a:srgbClr val="434B1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8_Studio 7">
        <a:dk1>
          <a:srgbClr val="766997"/>
        </a:dk1>
        <a:lt1>
          <a:srgbClr val="FFFFFF"/>
        </a:lt1>
        <a:dk2>
          <a:srgbClr val="530901"/>
        </a:dk2>
        <a:lt2>
          <a:srgbClr val="FFFFFF"/>
        </a:lt2>
        <a:accent1>
          <a:srgbClr val="FF3300"/>
        </a:accent1>
        <a:accent2>
          <a:srgbClr val="CC6600"/>
        </a:accent2>
        <a:accent3>
          <a:srgbClr val="B3AAAA"/>
        </a:accent3>
        <a:accent4>
          <a:srgbClr val="DADADA"/>
        </a:accent4>
        <a:accent5>
          <a:srgbClr val="FFADAA"/>
        </a:accent5>
        <a:accent6>
          <a:srgbClr val="B95C00"/>
        </a:accent6>
        <a:hlink>
          <a:srgbClr val="FF9900"/>
        </a:hlink>
        <a:folHlink>
          <a:srgbClr val="9933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8_Studio 8">
        <a:dk1>
          <a:srgbClr val="666699"/>
        </a:dk1>
        <a:lt1>
          <a:srgbClr val="FFFFFF"/>
        </a:lt1>
        <a:dk2>
          <a:srgbClr val="4C004C"/>
        </a:dk2>
        <a:lt2>
          <a:srgbClr val="FFFFFF"/>
        </a:lt2>
        <a:accent1>
          <a:srgbClr val="0099CC"/>
        </a:accent1>
        <a:accent2>
          <a:srgbClr val="993366"/>
        </a:accent2>
        <a:accent3>
          <a:srgbClr val="B2AAB2"/>
        </a:accent3>
        <a:accent4>
          <a:srgbClr val="DADADA"/>
        </a:accent4>
        <a:accent5>
          <a:srgbClr val="AACAE2"/>
        </a:accent5>
        <a:accent6>
          <a:srgbClr val="8A2D5C"/>
        </a:accent6>
        <a:hlink>
          <a:srgbClr val="99CC00"/>
        </a:hlink>
        <a:folHlink>
          <a:srgbClr val="0066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8_Studio 9">
        <a:dk1>
          <a:srgbClr val="565682"/>
        </a:dk1>
        <a:lt1>
          <a:srgbClr val="FFFFFF"/>
        </a:lt1>
        <a:dk2>
          <a:srgbClr val="1E1551"/>
        </a:dk2>
        <a:lt2>
          <a:srgbClr val="CCFFFF"/>
        </a:lt2>
        <a:accent1>
          <a:srgbClr val="33CCCC"/>
        </a:accent1>
        <a:accent2>
          <a:srgbClr val="009999"/>
        </a:accent2>
        <a:accent3>
          <a:srgbClr val="ABAAB3"/>
        </a:accent3>
        <a:accent4>
          <a:srgbClr val="DADADA"/>
        </a:accent4>
        <a:accent5>
          <a:srgbClr val="ADE2E2"/>
        </a:accent5>
        <a:accent6>
          <a:srgbClr val="008A8A"/>
        </a:accent6>
        <a:hlink>
          <a:srgbClr val="FF9900"/>
        </a:hlink>
        <a:folHlink>
          <a:srgbClr val="00598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8_Studio 10">
        <a:dk1>
          <a:srgbClr val="CCCC99"/>
        </a:dk1>
        <a:lt1>
          <a:srgbClr val="FFFFFF"/>
        </a:lt1>
        <a:dk2>
          <a:srgbClr val="2E5D5C"/>
        </a:dk2>
        <a:lt2>
          <a:srgbClr val="FFFFFF"/>
        </a:lt2>
        <a:accent1>
          <a:srgbClr val="0099CC"/>
        </a:accent1>
        <a:accent2>
          <a:srgbClr val="D6E0E0"/>
        </a:accent2>
        <a:accent3>
          <a:srgbClr val="ADB6B5"/>
        </a:accent3>
        <a:accent4>
          <a:srgbClr val="DADADA"/>
        </a:accent4>
        <a:accent5>
          <a:srgbClr val="AACAE2"/>
        </a:accent5>
        <a:accent6>
          <a:srgbClr val="C2CBCB"/>
        </a:accent6>
        <a:hlink>
          <a:srgbClr val="CCCC99"/>
        </a:hlink>
        <a:folHlink>
          <a:srgbClr val="428A8C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9.xml><?xml version="1.0" encoding="utf-8"?>
<a:theme xmlns:a="http://schemas.openxmlformats.org/drawingml/2006/main" name="19_Studio">
  <a:themeElements>
    <a:clrScheme name="19_Studio 1">
      <a:dk1>
        <a:srgbClr val="000000"/>
      </a:dk1>
      <a:lt1>
        <a:srgbClr val="FFFFFF"/>
      </a:lt1>
      <a:dk2>
        <a:srgbClr val="336666"/>
      </a:dk2>
      <a:lt2>
        <a:srgbClr val="CCCC99"/>
      </a:lt2>
      <a:accent1>
        <a:srgbClr val="97CDCC"/>
      </a:accent1>
      <a:accent2>
        <a:srgbClr val="D6E0E0"/>
      </a:accent2>
      <a:accent3>
        <a:srgbClr val="FFFFFF"/>
      </a:accent3>
      <a:accent4>
        <a:srgbClr val="000000"/>
      </a:accent4>
      <a:accent5>
        <a:srgbClr val="C9E3E2"/>
      </a:accent5>
      <a:accent6>
        <a:srgbClr val="C2CBCB"/>
      </a:accent6>
      <a:hlink>
        <a:srgbClr val="99CC00"/>
      </a:hlink>
      <a:folHlink>
        <a:srgbClr val="336666"/>
      </a:folHlink>
    </a:clrScheme>
    <a:fontScheme name="19_Studio">
      <a:majorFont>
        <a:latin typeface="Courier New"/>
        <a:ea typeface="宋体"/>
        <a:cs typeface="宋体"/>
      </a:majorFont>
      <a:minorFont>
        <a:latin typeface="Courier New"/>
        <a:ea typeface="宋体"/>
        <a:cs typeface="宋体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sz="2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宋体" charset="0"/>
            <a:cs typeface="宋体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sz="2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宋体" charset="0"/>
            <a:cs typeface="宋体" charset="0"/>
          </a:defRPr>
        </a:defPPr>
      </a:lstStyle>
    </a:lnDef>
  </a:objectDefaults>
  <a:extraClrSchemeLst>
    <a:extraClrScheme>
      <a:clrScheme name="19_Studio 1">
        <a:dk1>
          <a:srgbClr val="000000"/>
        </a:dk1>
        <a:lt1>
          <a:srgbClr val="FFFFFF"/>
        </a:lt1>
        <a:dk2>
          <a:srgbClr val="336666"/>
        </a:dk2>
        <a:lt2>
          <a:srgbClr val="CCCC99"/>
        </a:lt2>
        <a:accent1>
          <a:srgbClr val="97CDCC"/>
        </a:accent1>
        <a:accent2>
          <a:srgbClr val="D6E0E0"/>
        </a:accent2>
        <a:accent3>
          <a:srgbClr val="FFFFFF"/>
        </a:accent3>
        <a:accent4>
          <a:srgbClr val="000000"/>
        </a:accent4>
        <a:accent5>
          <a:srgbClr val="C9E3E2"/>
        </a:accent5>
        <a:accent6>
          <a:srgbClr val="C2CBCB"/>
        </a:accent6>
        <a:hlink>
          <a:srgbClr val="99CC00"/>
        </a:hlink>
        <a:folHlink>
          <a:srgbClr val="3366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9_Studio 2">
        <a:dk1>
          <a:srgbClr val="000000"/>
        </a:dk1>
        <a:lt1>
          <a:srgbClr val="FFFFFF"/>
        </a:lt1>
        <a:dk2>
          <a:srgbClr val="3732A0"/>
        </a:dk2>
        <a:lt2>
          <a:srgbClr val="666699"/>
        </a:lt2>
        <a:accent1>
          <a:srgbClr val="CCCCFF"/>
        </a:accent1>
        <a:accent2>
          <a:srgbClr val="009999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008A8A"/>
        </a:accent6>
        <a:hlink>
          <a:srgbClr val="3366CC"/>
        </a:hlink>
        <a:folHlink>
          <a:srgbClr val="9094B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9_Studio 3">
        <a:dk1>
          <a:srgbClr val="000000"/>
        </a:dk1>
        <a:lt1>
          <a:srgbClr val="FFFFFF"/>
        </a:lt1>
        <a:dk2>
          <a:srgbClr val="CD0505"/>
        </a:dk2>
        <a:lt2>
          <a:srgbClr val="5F5F5F"/>
        </a:lt2>
        <a:accent1>
          <a:srgbClr val="D2D5DE"/>
        </a:accent1>
        <a:accent2>
          <a:srgbClr val="D55757"/>
        </a:accent2>
        <a:accent3>
          <a:srgbClr val="FFFFFF"/>
        </a:accent3>
        <a:accent4>
          <a:srgbClr val="000000"/>
        </a:accent4>
        <a:accent5>
          <a:srgbClr val="E5E7EC"/>
        </a:accent5>
        <a:accent6>
          <a:srgbClr val="C14E4E"/>
        </a:accent6>
        <a:hlink>
          <a:srgbClr val="F42D1E"/>
        </a:hlink>
        <a:folHlink>
          <a:srgbClr val="7C849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9_Studio 4">
        <a:dk1>
          <a:srgbClr val="000000"/>
        </a:dk1>
        <a:lt1>
          <a:srgbClr val="FFFFFF"/>
        </a:lt1>
        <a:dk2>
          <a:srgbClr val="551A07"/>
        </a:dk2>
        <a:lt2>
          <a:srgbClr val="CC3300"/>
        </a:lt2>
        <a:accent1>
          <a:srgbClr val="F4B400"/>
        </a:accent1>
        <a:accent2>
          <a:srgbClr val="993300"/>
        </a:accent2>
        <a:accent3>
          <a:srgbClr val="FFFFFF"/>
        </a:accent3>
        <a:accent4>
          <a:srgbClr val="000000"/>
        </a:accent4>
        <a:accent5>
          <a:srgbClr val="F8D6AA"/>
        </a:accent5>
        <a:accent6>
          <a:srgbClr val="8A2D00"/>
        </a:accent6>
        <a:hlink>
          <a:srgbClr val="FF33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9_Studio 5">
        <a:dk1>
          <a:srgbClr val="000000"/>
        </a:dk1>
        <a:lt1>
          <a:srgbClr val="FFFFFF"/>
        </a:lt1>
        <a:dk2>
          <a:srgbClr val="FF0000"/>
        </a:dk2>
        <a:lt2>
          <a:srgbClr val="FFCC00"/>
        </a:lt2>
        <a:accent1>
          <a:srgbClr val="66CCFF"/>
        </a:accent1>
        <a:accent2>
          <a:srgbClr val="009900"/>
        </a:accent2>
        <a:accent3>
          <a:srgbClr val="FFFFFF"/>
        </a:accent3>
        <a:accent4>
          <a:srgbClr val="000000"/>
        </a:accent4>
        <a:accent5>
          <a:srgbClr val="B8E2FF"/>
        </a:accent5>
        <a:accent6>
          <a:srgbClr val="008A00"/>
        </a:accent6>
        <a:hlink>
          <a:srgbClr val="FF3300"/>
        </a:hlink>
        <a:folHlink>
          <a:srgbClr val="6600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9_Studio 6">
        <a:dk1>
          <a:srgbClr val="666633"/>
        </a:dk1>
        <a:lt1>
          <a:srgbClr val="FFFFFF"/>
        </a:lt1>
        <a:dk2>
          <a:srgbClr val="000000"/>
        </a:dk2>
        <a:lt2>
          <a:srgbClr val="CC3300"/>
        </a:lt2>
        <a:accent1>
          <a:srgbClr val="808000"/>
        </a:accent1>
        <a:accent2>
          <a:srgbClr val="FF9900"/>
        </a:accent2>
        <a:accent3>
          <a:srgbClr val="AAAAAA"/>
        </a:accent3>
        <a:accent4>
          <a:srgbClr val="DADADA"/>
        </a:accent4>
        <a:accent5>
          <a:srgbClr val="C0C0AA"/>
        </a:accent5>
        <a:accent6>
          <a:srgbClr val="E78A00"/>
        </a:accent6>
        <a:hlink>
          <a:srgbClr val="CC6600"/>
        </a:hlink>
        <a:folHlink>
          <a:srgbClr val="434B1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9_Studio 7">
        <a:dk1>
          <a:srgbClr val="766997"/>
        </a:dk1>
        <a:lt1>
          <a:srgbClr val="FFFFFF"/>
        </a:lt1>
        <a:dk2>
          <a:srgbClr val="530901"/>
        </a:dk2>
        <a:lt2>
          <a:srgbClr val="FFFFFF"/>
        </a:lt2>
        <a:accent1>
          <a:srgbClr val="FF3300"/>
        </a:accent1>
        <a:accent2>
          <a:srgbClr val="CC6600"/>
        </a:accent2>
        <a:accent3>
          <a:srgbClr val="B3AAAA"/>
        </a:accent3>
        <a:accent4>
          <a:srgbClr val="DADADA"/>
        </a:accent4>
        <a:accent5>
          <a:srgbClr val="FFADAA"/>
        </a:accent5>
        <a:accent6>
          <a:srgbClr val="B95C00"/>
        </a:accent6>
        <a:hlink>
          <a:srgbClr val="FF9900"/>
        </a:hlink>
        <a:folHlink>
          <a:srgbClr val="9933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9_Studio 8">
        <a:dk1>
          <a:srgbClr val="666699"/>
        </a:dk1>
        <a:lt1>
          <a:srgbClr val="FFFFFF"/>
        </a:lt1>
        <a:dk2>
          <a:srgbClr val="4C004C"/>
        </a:dk2>
        <a:lt2>
          <a:srgbClr val="FFFFFF"/>
        </a:lt2>
        <a:accent1>
          <a:srgbClr val="0099CC"/>
        </a:accent1>
        <a:accent2>
          <a:srgbClr val="993366"/>
        </a:accent2>
        <a:accent3>
          <a:srgbClr val="B2AAB2"/>
        </a:accent3>
        <a:accent4>
          <a:srgbClr val="DADADA"/>
        </a:accent4>
        <a:accent5>
          <a:srgbClr val="AACAE2"/>
        </a:accent5>
        <a:accent6>
          <a:srgbClr val="8A2D5C"/>
        </a:accent6>
        <a:hlink>
          <a:srgbClr val="99CC00"/>
        </a:hlink>
        <a:folHlink>
          <a:srgbClr val="0066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9_Studio 9">
        <a:dk1>
          <a:srgbClr val="565682"/>
        </a:dk1>
        <a:lt1>
          <a:srgbClr val="FFFFFF"/>
        </a:lt1>
        <a:dk2>
          <a:srgbClr val="1E1551"/>
        </a:dk2>
        <a:lt2>
          <a:srgbClr val="CCFFFF"/>
        </a:lt2>
        <a:accent1>
          <a:srgbClr val="33CCCC"/>
        </a:accent1>
        <a:accent2>
          <a:srgbClr val="009999"/>
        </a:accent2>
        <a:accent3>
          <a:srgbClr val="ABAAB3"/>
        </a:accent3>
        <a:accent4>
          <a:srgbClr val="DADADA"/>
        </a:accent4>
        <a:accent5>
          <a:srgbClr val="ADE2E2"/>
        </a:accent5>
        <a:accent6>
          <a:srgbClr val="008A8A"/>
        </a:accent6>
        <a:hlink>
          <a:srgbClr val="FF9900"/>
        </a:hlink>
        <a:folHlink>
          <a:srgbClr val="00598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9_Studio 10">
        <a:dk1>
          <a:srgbClr val="CCCC99"/>
        </a:dk1>
        <a:lt1>
          <a:srgbClr val="FFFFFF"/>
        </a:lt1>
        <a:dk2>
          <a:srgbClr val="2E5D5C"/>
        </a:dk2>
        <a:lt2>
          <a:srgbClr val="FFFFFF"/>
        </a:lt2>
        <a:accent1>
          <a:srgbClr val="0099CC"/>
        </a:accent1>
        <a:accent2>
          <a:srgbClr val="D6E0E0"/>
        </a:accent2>
        <a:accent3>
          <a:srgbClr val="ADB6B5"/>
        </a:accent3>
        <a:accent4>
          <a:srgbClr val="DADADA"/>
        </a:accent4>
        <a:accent5>
          <a:srgbClr val="AACAE2"/>
        </a:accent5>
        <a:accent6>
          <a:srgbClr val="C2CBCB"/>
        </a:accent6>
        <a:hlink>
          <a:srgbClr val="CCCC99"/>
        </a:hlink>
        <a:folHlink>
          <a:srgbClr val="428A8C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Studio">
  <a:themeElements>
    <a:clrScheme name="1_Studio 1">
      <a:dk1>
        <a:srgbClr val="000000"/>
      </a:dk1>
      <a:lt1>
        <a:srgbClr val="FFFFFF"/>
      </a:lt1>
      <a:dk2>
        <a:srgbClr val="336666"/>
      </a:dk2>
      <a:lt2>
        <a:srgbClr val="CCCC99"/>
      </a:lt2>
      <a:accent1>
        <a:srgbClr val="97CDCC"/>
      </a:accent1>
      <a:accent2>
        <a:srgbClr val="D6E0E0"/>
      </a:accent2>
      <a:accent3>
        <a:srgbClr val="FFFFFF"/>
      </a:accent3>
      <a:accent4>
        <a:srgbClr val="000000"/>
      </a:accent4>
      <a:accent5>
        <a:srgbClr val="C9E3E2"/>
      </a:accent5>
      <a:accent6>
        <a:srgbClr val="C2CBCB"/>
      </a:accent6>
      <a:hlink>
        <a:srgbClr val="99CC00"/>
      </a:hlink>
      <a:folHlink>
        <a:srgbClr val="336666"/>
      </a:folHlink>
    </a:clrScheme>
    <a:fontScheme name="1_Studio">
      <a:majorFont>
        <a:latin typeface="Courier New"/>
        <a:ea typeface="宋体"/>
        <a:cs typeface="宋体"/>
      </a:majorFont>
      <a:minorFont>
        <a:latin typeface="Courier New"/>
        <a:ea typeface="宋体"/>
        <a:cs typeface="宋体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sz="2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宋体" charset="0"/>
            <a:cs typeface="宋体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sz="2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宋体" charset="0"/>
            <a:cs typeface="宋体" charset="0"/>
          </a:defRPr>
        </a:defPPr>
      </a:lstStyle>
    </a:lnDef>
  </a:objectDefaults>
  <a:extraClrSchemeLst>
    <a:extraClrScheme>
      <a:clrScheme name="1_Studio 1">
        <a:dk1>
          <a:srgbClr val="000000"/>
        </a:dk1>
        <a:lt1>
          <a:srgbClr val="FFFFFF"/>
        </a:lt1>
        <a:dk2>
          <a:srgbClr val="336666"/>
        </a:dk2>
        <a:lt2>
          <a:srgbClr val="CCCC99"/>
        </a:lt2>
        <a:accent1>
          <a:srgbClr val="97CDCC"/>
        </a:accent1>
        <a:accent2>
          <a:srgbClr val="D6E0E0"/>
        </a:accent2>
        <a:accent3>
          <a:srgbClr val="FFFFFF"/>
        </a:accent3>
        <a:accent4>
          <a:srgbClr val="000000"/>
        </a:accent4>
        <a:accent5>
          <a:srgbClr val="C9E3E2"/>
        </a:accent5>
        <a:accent6>
          <a:srgbClr val="C2CBCB"/>
        </a:accent6>
        <a:hlink>
          <a:srgbClr val="99CC00"/>
        </a:hlink>
        <a:folHlink>
          <a:srgbClr val="3366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tudio 2">
        <a:dk1>
          <a:srgbClr val="000000"/>
        </a:dk1>
        <a:lt1>
          <a:srgbClr val="FFFFFF"/>
        </a:lt1>
        <a:dk2>
          <a:srgbClr val="3732A0"/>
        </a:dk2>
        <a:lt2>
          <a:srgbClr val="666699"/>
        </a:lt2>
        <a:accent1>
          <a:srgbClr val="CCCCFF"/>
        </a:accent1>
        <a:accent2>
          <a:srgbClr val="009999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008A8A"/>
        </a:accent6>
        <a:hlink>
          <a:srgbClr val="3366CC"/>
        </a:hlink>
        <a:folHlink>
          <a:srgbClr val="9094B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tudio 3">
        <a:dk1>
          <a:srgbClr val="000000"/>
        </a:dk1>
        <a:lt1>
          <a:srgbClr val="FFFFFF"/>
        </a:lt1>
        <a:dk2>
          <a:srgbClr val="CD0505"/>
        </a:dk2>
        <a:lt2>
          <a:srgbClr val="5F5F5F"/>
        </a:lt2>
        <a:accent1>
          <a:srgbClr val="D2D5DE"/>
        </a:accent1>
        <a:accent2>
          <a:srgbClr val="D55757"/>
        </a:accent2>
        <a:accent3>
          <a:srgbClr val="FFFFFF"/>
        </a:accent3>
        <a:accent4>
          <a:srgbClr val="000000"/>
        </a:accent4>
        <a:accent5>
          <a:srgbClr val="E5E7EC"/>
        </a:accent5>
        <a:accent6>
          <a:srgbClr val="C14E4E"/>
        </a:accent6>
        <a:hlink>
          <a:srgbClr val="F42D1E"/>
        </a:hlink>
        <a:folHlink>
          <a:srgbClr val="7C849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tudio 4">
        <a:dk1>
          <a:srgbClr val="000000"/>
        </a:dk1>
        <a:lt1>
          <a:srgbClr val="FFFFFF"/>
        </a:lt1>
        <a:dk2>
          <a:srgbClr val="551A07"/>
        </a:dk2>
        <a:lt2>
          <a:srgbClr val="CC3300"/>
        </a:lt2>
        <a:accent1>
          <a:srgbClr val="F4B400"/>
        </a:accent1>
        <a:accent2>
          <a:srgbClr val="993300"/>
        </a:accent2>
        <a:accent3>
          <a:srgbClr val="FFFFFF"/>
        </a:accent3>
        <a:accent4>
          <a:srgbClr val="000000"/>
        </a:accent4>
        <a:accent5>
          <a:srgbClr val="F8D6AA"/>
        </a:accent5>
        <a:accent6>
          <a:srgbClr val="8A2D00"/>
        </a:accent6>
        <a:hlink>
          <a:srgbClr val="FF33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tudio 5">
        <a:dk1>
          <a:srgbClr val="000000"/>
        </a:dk1>
        <a:lt1>
          <a:srgbClr val="FFFFFF"/>
        </a:lt1>
        <a:dk2>
          <a:srgbClr val="FF0000"/>
        </a:dk2>
        <a:lt2>
          <a:srgbClr val="FFCC00"/>
        </a:lt2>
        <a:accent1>
          <a:srgbClr val="66CCFF"/>
        </a:accent1>
        <a:accent2>
          <a:srgbClr val="009900"/>
        </a:accent2>
        <a:accent3>
          <a:srgbClr val="FFFFFF"/>
        </a:accent3>
        <a:accent4>
          <a:srgbClr val="000000"/>
        </a:accent4>
        <a:accent5>
          <a:srgbClr val="B8E2FF"/>
        </a:accent5>
        <a:accent6>
          <a:srgbClr val="008A00"/>
        </a:accent6>
        <a:hlink>
          <a:srgbClr val="FF3300"/>
        </a:hlink>
        <a:folHlink>
          <a:srgbClr val="6600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tudio 6">
        <a:dk1>
          <a:srgbClr val="666633"/>
        </a:dk1>
        <a:lt1>
          <a:srgbClr val="FFFFFF"/>
        </a:lt1>
        <a:dk2>
          <a:srgbClr val="000000"/>
        </a:dk2>
        <a:lt2>
          <a:srgbClr val="CC3300"/>
        </a:lt2>
        <a:accent1>
          <a:srgbClr val="808000"/>
        </a:accent1>
        <a:accent2>
          <a:srgbClr val="FF9900"/>
        </a:accent2>
        <a:accent3>
          <a:srgbClr val="AAAAAA"/>
        </a:accent3>
        <a:accent4>
          <a:srgbClr val="DADADA"/>
        </a:accent4>
        <a:accent5>
          <a:srgbClr val="C0C0AA"/>
        </a:accent5>
        <a:accent6>
          <a:srgbClr val="E78A00"/>
        </a:accent6>
        <a:hlink>
          <a:srgbClr val="CC6600"/>
        </a:hlink>
        <a:folHlink>
          <a:srgbClr val="434B1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tudio 7">
        <a:dk1>
          <a:srgbClr val="766997"/>
        </a:dk1>
        <a:lt1>
          <a:srgbClr val="FFFFFF"/>
        </a:lt1>
        <a:dk2>
          <a:srgbClr val="530901"/>
        </a:dk2>
        <a:lt2>
          <a:srgbClr val="FFFFFF"/>
        </a:lt2>
        <a:accent1>
          <a:srgbClr val="FF3300"/>
        </a:accent1>
        <a:accent2>
          <a:srgbClr val="CC6600"/>
        </a:accent2>
        <a:accent3>
          <a:srgbClr val="B3AAAA"/>
        </a:accent3>
        <a:accent4>
          <a:srgbClr val="DADADA"/>
        </a:accent4>
        <a:accent5>
          <a:srgbClr val="FFADAA"/>
        </a:accent5>
        <a:accent6>
          <a:srgbClr val="B95C00"/>
        </a:accent6>
        <a:hlink>
          <a:srgbClr val="FF9900"/>
        </a:hlink>
        <a:folHlink>
          <a:srgbClr val="9933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tudio 8">
        <a:dk1>
          <a:srgbClr val="666699"/>
        </a:dk1>
        <a:lt1>
          <a:srgbClr val="FFFFFF"/>
        </a:lt1>
        <a:dk2>
          <a:srgbClr val="4C004C"/>
        </a:dk2>
        <a:lt2>
          <a:srgbClr val="FFFFFF"/>
        </a:lt2>
        <a:accent1>
          <a:srgbClr val="0099CC"/>
        </a:accent1>
        <a:accent2>
          <a:srgbClr val="993366"/>
        </a:accent2>
        <a:accent3>
          <a:srgbClr val="B2AAB2"/>
        </a:accent3>
        <a:accent4>
          <a:srgbClr val="DADADA"/>
        </a:accent4>
        <a:accent5>
          <a:srgbClr val="AACAE2"/>
        </a:accent5>
        <a:accent6>
          <a:srgbClr val="8A2D5C"/>
        </a:accent6>
        <a:hlink>
          <a:srgbClr val="99CC00"/>
        </a:hlink>
        <a:folHlink>
          <a:srgbClr val="0066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tudio 9">
        <a:dk1>
          <a:srgbClr val="565682"/>
        </a:dk1>
        <a:lt1>
          <a:srgbClr val="FFFFFF"/>
        </a:lt1>
        <a:dk2>
          <a:srgbClr val="1E1551"/>
        </a:dk2>
        <a:lt2>
          <a:srgbClr val="CCFFFF"/>
        </a:lt2>
        <a:accent1>
          <a:srgbClr val="33CCCC"/>
        </a:accent1>
        <a:accent2>
          <a:srgbClr val="009999"/>
        </a:accent2>
        <a:accent3>
          <a:srgbClr val="ABAAB3"/>
        </a:accent3>
        <a:accent4>
          <a:srgbClr val="DADADA"/>
        </a:accent4>
        <a:accent5>
          <a:srgbClr val="ADE2E2"/>
        </a:accent5>
        <a:accent6>
          <a:srgbClr val="008A8A"/>
        </a:accent6>
        <a:hlink>
          <a:srgbClr val="FF9900"/>
        </a:hlink>
        <a:folHlink>
          <a:srgbClr val="00598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tudio 10">
        <a:dk1>
          <a:srgbClr val="CCCC99"/>
        </a:dk1>
        <a:lt1>
          <a:srgbClr val="FFFFFF"/>
        </a:lt1>
        <a:dk2>
          <a:srgbClr val="2E5D5C"/>
        </a:dk2>
        <a:lt2>
          <a:srgbClr val="FFFFFF"/>
        </a:lt2>
        <a:accent1>
          <a:srgbClr val="0099CC"/>
        </a:accent1>
        <a:accent2>
          <a:srgbClr val="D6E0E0"/>
        </a:accent2>
        <a:accent3>
          <a:srgbClr val="ADB6B5"/>
        </a:accent3>
        <a:accent4>
          <a:srgbClr val="DADADA"/>
        </a:accent4>
        <a:accent5>
          <a:srgbClr val="AACAE2"/>
        </a:accent5>
        <a:accent6>
          <a:srgbClr val="C2CBCB"/>
        </a:accent6>
        <a:hlink>
          <a:srgbClr val="CCCC99"/>
        </a:hlink>
        <a:folHlink>
          <a:srgbClr val="428A8C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0.xml><?xml version="1.0" encoding="utf-8"?>
<a:theme xmlns:a="http://schemas.openxmlformats.org/drawingml/2006/main" name="20_Studio">
  <a:themeElements>
    <a:clrScheme name="20_Studio 1">
      <a:dk1>
        <a:srgbClr val="000000"/>
      </a:dk1>
      <a:lt1>
        <a:srgbClr val="FFFFFF"/>
      </a:lt1>
      <a:dk2>
        <a:srgbClr val="336666"/>
      </a:dk2>
      <a:lt2>
        <a:srgbClr val="CCCC99"/>
      </a:lt2>
      <a:accent1>
        <a:srgbClr val="97CDCC"/>
      </a:accent1>
      <a:accent2>
        <a:srgbClr val="D6E0E0"/>
      </a:accent2>
      <a:accent3>
        <a:srgbClr val="FFFFFF"/>
      </a:accent3>
      <a:accent4>
        <a:srgbClr val="000000"/>
      </a:accent4>
      <a:accent5>
        <a:srgbClr val="C9E3E2"/>
      </a:accent5>
      <a:accent6>
        <a:srgbClr val="C2CBCB"/>
      </a:accent6>
      <a:hlink>
        <a:srgbClr val="99CC00"/>
      </a:hlink>
      <a:folHlink>
        <a:srgbClr val="336666"/>
      </a:folHlink>
    </a:clrScheme>
    <a:fontScheme name="20_Studio">
      <a:majorFont>
        <a:latin typeface="Courier New"/>
        <a:ea typeface="宋体"/>
        <a:cs typeface="宋体"/>
      </a:majorFont>
      <a:minorFont>
        <a:latin typeface="Courier New"/>
        <a:ea typeface="宋体"/>
        <a:cs typeface="宋体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sz="2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宋体" charset="0"/>
            <a:cs typeface="宋体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sz="2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宋体" charset="0"/>
            <a:cs typeface="宋体" charset="0"/>
          </a:defRPr>
        </a:defPPr>
      </a:lstStyle>
    </a:lnDef>
  </a:objectDefaults>
  <a:extraClrSchemeLst>
    <a:extraClrScheme>
      <a:clrScheme name="20_Studio 1">
        <a:dk1>
          <a:srgbClr val="000000"/>
        </a:dk1>
        <a:lt1>
          <a:srgbClr val="FFFFFF"/>
        </a:lt1>
        <a:dk2>
          <a:srgbClr val="336666"/>
        </a:dk2>
        <a:lt2>
          <a:srgbClr val="CCCC99"/>
        </a:lt2>
        <a:accent1>
          <a:srgbClr val="97CDCC"/>
        </a:accent1>
        <a:accent2>
          <a:srgbClr val="D6E0E0"/>
        </a:accent2>
        <a:accent3>
          <a:srgbClr val="FFFFFF"/>
        </a:accent3>
        <a:accent4>
          <a:srgbClr val="000000"/>
        </a:accent4>
        <a:accent5>
          <a:srgbClr val="C9E3E2"/>
        </a:accent5>
        <a:accent6>
          <a:srgbClr val="C2CBCB"/>
        </a:accent6>
        <a:hlink>
          <a:srgbClr val="99CC00"/>
        </a:hlink>
        <a:folHlink>
          <a:srgbClr val="3366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0_Studio 2">
        <a:dk1>
          <a:srgbClr val="000000"/>
        </a:dk1>
        <a:lt1>
          <a:srgbClr val="FFFFFF"/>
        </a:lt1>
        <a:dk2>
          <a:srgbClr val="3732A0"/>
        </a:dk2>
        <a:lt2>
          <a:srgbClr val="666699"/>
        </a:lt2>
        <a:accent1>
          <a:srgbClr val="CCCCFF"/>
        </a:accent1>
        <a:accent2>
          <a:srgbClr val="009999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008A8A"/>
        </a:accent6>
        <a:hlink>
          <a:srgbClr val="3366CC"/>
        </a:hlink>
        <a:folHlink>
          <a:srgbClr val="9094B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0_Studio 3">
        <a:dk1>
          <a:srgbClr val="000000"/>
        </a:dk1>
        <a:lt1>
          <a:srgbClr val="FFFFFF"/>
        </a:lt1>
        <a:dk2>
          <a:srgbClr val="CD0505"/>
        </a:dk2>
        <a:lt2>
          <a:srgbClr val="5F5F5F"/>
        </a:lt2>
        <a:accent1>
          <a:srgbClr val="D2D5DE"/>
        </a:accent1>
        <a:accent2>
          <a:srgbClr val="D55757"/>
        </a:accent2>
        <a:accent3>
          <a:srgbClr val="FFFFFF"/>
        </a:accent3>
        <a:accent4>
          <a:srgbClr val="000000"/>
        </a:accent4>
        <a:accent5>
          <a:srgbClr val="E5E7EC"/>
        </a:accent5>
        <a:accent6>
          <a:srgbClr val="C14E4E"/>
        </a:accent6>
        <a:hlink>
          <a:srgbClr val="F42D1E"/>
        </a:hlink>
        <a:folHlink>
          <a:srgbClr val="7C849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0_Studio 4">
        <a:dk1>
          <a:srgbClr val="000000"/>
        </a:dk1>
        <a:lt1>
          <a:srgbClr val="FFFFFF"/>
        </a:lt1>
        <a:dk2>
          <a:srgbClr val="551A07"/>
        </a:dk2>
        <a:lt2>
          <a:srgbClr val="CC3300"/>
        </a:lt2>
        <a:accent1>
          <a:srgbClr val="F4B400"/>
        </a:accent1>
        <a:accent2>
          <a:srgbClr val="993300"/>
        </a:accent2>
        <a:accent3>
          <a:srgbClr val="FFFFFF"/>
        </a:accent3>
        <a:accent4>
          <a:srgbClr val="000000"/>
        </a:accent4>
        <a:accent5>
          <a:srgbClr val="F8D6AA"/>
        </a:accent5>
        <a:accent6>
          <a:srgbClr val="8A2D00"/>
        </a:accent6>
        <a:hlink>
          <a:srgbClr val="FF33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0_Studio 5">
        <a:dk1>
          <a:srgbClr val="000000"/>
        </a:dk1>
        <a:lt1>
          <a:srgbClr val="FFFFFF"/>
        </a:lt1>
        <a:dk2>
          <a:srgbClr val="FF0000"/>
        </a:dk2>
        <a:lt2>
          <a:srgbClr val="FFCC00"/>
        </a:lt2>
        <a:accent1>
          <a:srgbClr val="66CCFF"/>
        </a:accent1>
        <a:accent2>
          <a:srgbClr val="009900"/>
        </a:accent2>
        <a:accent3>
          <a:srgbClr val="FFFFFF"/>
        </a:accent3>
        <a:accent4>
          <a:srgbClr val="000000"/>
        </a:accent4>
        <a:accent5>
          <a:srgbClr val="B8E2FF"/>
        </a:accent5>
        <a:accent6>
          <a:srgbClr val="008A00"/>
        </a:accent6>
        <a:hlink>
          <a:srgbClr val="FF3300"/>
        </a:hlink>
        <a:folHlink>
          <a:srgbClr val="6600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0_Studio 6">
        <a:dk1>
          <a:srgbClr val="666633"/>
        </a:dk1>
        <a:lt1>
          <a:srgbClr val="FFFFFF"/>
        </a:lt1>
        <a:dk2>
          <a:srgbClr val="000000"/>
        </a:dk2>
        <a:lt2>
          <a:srgbClr val="CC3300"/>
        </a:lt2>
        <a:accent1>
          <a:srgbClr val="808000"/>
        </a:accent1>
        <a:accent2>
          <a:srgbClr val="FF9900"/>
        </a:accent2>
        <a:accent3>
          <a:srgbClr val="AAAAAA"/>
        </a:accent3>
        <a:accent4>
          <a:srgbClr val="DADADA"/>
        </a:accent4>
        <a:accent5>
          <a:srgbClr val="C0C0AA"/>
        </a:accent5>
        <a:accent6>
          <a:srgbClr val="E78A00"/>
        </a:accent6>
        <a:hlink>
          <a:srgbClr val="CC6600"/>
        </a:hlink>
        <a:folHlink>
          <a:srgbClr val="434B1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0_Studio 7">
        <a:dk1>
          <a:srgbClr val="766997"/>
        </a:dk1>
        <a:lt1>
          <a:srgbClr val="FFFFFF"/>
        </a:lt1>
        <a:dk2>
          <a:srgbClr val="530901"/>
        </a:dk2>
        <a:lt2>
          <a:srgbClr val="FFFFFF"/>
        </a:lt2>
        <a:accent1>
          <a:srgbClr val="FF3300"/>
        </a:accent1>
        <a:accent2>
          <a:srgbClr val="CC6600"/>
        </a:accent2>
        <a:accent3>
          <a:srgbClr val="B3AAAA"/>
        </a:accent3>
        <a:accent4>
          <a:srgbClr val="DADADA"/>
        </a:accent4>
        <a:accent5>
          <a:srgbClr val="FFADAA"/>
        </a:accent5>
        <a:accent6>
          <a:srgbClr val="B95C00"/>
        </a:accent6>
        <a:hlink>
          <a:srgbClr val="FF9900"/>
        </a:hlink>
        <a:folHlink>
          <a:srgbClr val="9933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0_Studio 8">
        <a:dk1>
          <a:srgbClr val="666699"/>
        </a:dk1>
        <a:lt1>
          <a:srgbClr val="FFFFFF"/>
        </a:lt1>
        <a:dk2>
          <a:srgbClr val="4C004C"/>
        </a:dk2>
        <a:lt2>
          <a:srgbClr val="FFFFFF"/>
        </a:lt2>
        <a:accent1>
          <a:srgbClr val="0099CC"/>
        </a:accent1>
        <a:accent2>
          <a:srgbClr val="993366"/>
        </a:accent2>
        <a:accent3>
          <a:srgbClr val="B2AAB2"/>
        </a:accent3>
        <a:accent4>
          <a:srgbClr val="DADADA"/>
        </a:accent4>
        <a:accent5>
          <a:srgbClr val="AACAE2"/>
        </a:accent5>
        <a:accent6>
          <a:srgbClr val="8A2D5C"/>
        </a:accent6>
        <a:hlink>
          <a:srgbClr val="99CC00"/>
        </a:hlink>
        <a:folHlink>
          <a:srgbClr val="0066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0_Studio 9">
        <a:dk1>
          <a:srgbClr val="565682"/>
        </a:dk1>
        <a:lt1>
          <a:srgbClr val="FFFFFF"/>
        </a:lt1>
        <a:dk2>
          <a:srgbClr val="1E1551"/>
        </a:dk2>
        <a:lt2>
          <a:srgbClr val="CCFFFF"/>
        </a:lt2>
        <a:accent1>
          <a:srgbClr val="33CCCC"/>
        </a:accent1>
        <a:accent2>
          <a:srgbClr val="009999"/>
        </a:accent2>
        <a:accent3>
          <a:srgbClr val="ABAAB3"/>
        </a:accent3>
        <a:accent4>
          <a:srgbClr val="DADADA"/>
        </a:accent4>
        <a:accent5>
          <a:srgbClr val="ADE2E2"/>
        </a:accent5>
        <a:accent6>
          <a:srgbClr val="008A8A"/>
        </a:accent6>
        <a:hlink>
          <a:srgbClr val="FF9900"/>
        </a:hlink>
        <a:folHlink>
          <a:srgbClr val="00598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0_Studio 10">
        <a:dk1>
          <a:srgbClr val="CCCC99"/>
        </a:dk1>
        <a:lt1>
          <a:srgbClr val="FFFFFF"/>
        </a:lt1>
        <a:dk2>
          <a:srgbClr val="2E5D5C"/>
        </a:dk2>
        <a:lt2>
          <a:srgbClr val="FFFFFF"/>
        </a:lt2>
        <a:accent1>
          <a:srgbClr val="0099CC"/>
        </a:accent1>
        <a:accent2>
          <a:srgbClr val="D6E0E0"/>
        </a:accent2>
        <a:accent3>
          <a:srgbClr val="ADB6B5"/>
        </a:accent3>
        <a:accent4>
          <a:srgbClr val="DADADA"/>
        </a:accent4>
        <a:accent5>
          <a:srgbClr val="AACAE2"/>
        </a:accent5>
        <a:accent6>
          <a:srgbClr val="C2CBCB"/>
        </a:accent6>
        <a:hlink>
          <a:srgbClr val="CCCC99"/>
        </a:hlink>
        <a:folHlink>
          <a:srgbClr val="428A8C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1.xml><?xml version="1.0" encoding="utf-8"?>
<a:theme xmlns:a="http://schemas.openxmlformats.org/drawingml/2006/main" name="21_Studio">
  <a:themeElements>
    <a:clrScheme name="21_Studio 1">
      <a:dk1>
        <a:srgbClr val="000000"/>
      </a:dk1>
      <a:lt1>
        <a:srgbClr val="FFFFFF"/>
      </a:lt1>
      <a:dk2>
        <a:srgbClr val="336666"/>
      </a:dk2>
      <a:lt2>
        <a:srgbClr val="CCCC99"/>
      </a:lt2>
      <a:accent1>
        <a:srgbClr val="97CDCC"/>
      </a:accent1>
      <a:accent2>
        <a:srgbClr val="D6E0E0"/>
      </a:accent2>
      <a:accent3>
        <a:srgbClr val="FFFFFF"/>
      </a:accent3>
      <a:accent4>
        <a:srgbClr val="000000"/>
      </a:accent4>
      <a:accent5>
        <a:srgbClr val="C9E3E2"/>
      </a:accent5>
      <a:accent6>
        <a:srgbClr val="C2CBCB"/>
      </a:accent6>
      <a:hlink>
        <a:srgbClr val="99CC00"/>
      </a:hlink>
      <a:folHlink>
        <a:srgbClr val="336666"/>
      </a:folHlink>
    </a:clrScheme>
    <a:fontScheme name="21_Studio">
      <a:majorFont>
        <a:latin typeface="Courier New"/>
        <a:ea typeface="宋体"/>
        <a:cs typeface="宋体"/>
      </a:majorFont>
      <a:minorFont>
        <a:latin typeface="Courier New"/>
        <a:ea typeface="宋体"/>
        <a:cs typeface="宋体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sz="2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宋体" charset="0"/>
            <a:cs typeface="宋体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sz="2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宋体" charset="0"/>
            <a:cs typeface="宋体" charset="0"/>
          </a:defRPr>
        </a:defPPr>
      </a:lstStyle>
    </a:lnDef>
  </a:objectDefaults>
  <a:extraClrSchemeLst>
    <a:extraClrScheme>
      <a:clrScheme name="21_Studio 1">
        <a:dk1>
          <a:srgbClr val="000000"/>
        </a:dk1>
        <a:lt1>
          <a:srgbClr val="FFFFFF"/>
        </a:lt1>
        <a:dk2>
          <a:srgbClr val="336666"/>
        </a:dk2>
        <a:lt2>
          <a:srgbClr val="CCCC99"/>
        </a:lt2>
        <a:accent1>
          <a:srgbClr val="97CDCC"/>
        </a:accent1>
        <a:accent2>
          <a:srgbClr val="D6E0E0"/>
        </a:accent2>
        <a:accent3>
          <a:srgbClr val="FFFFFF"/>
        </a:accent3>
        <a:accent4>
          <a:srgbClr val="000000"/>
        </a:accent4>
        <a:accent5>
          <a:srgbClr val="C9E3E2"/>
        </a:accent5>
        <a:accent6>
          <a:srgbClr val="C2CBCB"/>
        </a:accent6>
        <a:hlink>
          <a:srgbClr val="99CC00"/>
        </a:hlink>
        <a:folHlink>
          <a:srgbClr val="3366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1_Studio 2">
        <a:dk1>
          <a:srgbClr val="000000"/>
        </a:dk1>
        <a:lt1>
          <a:srgbClr val="FFFFFF"/>
        </a:lt1>
        <a:dk2>
          <a:srgbClr val="3732A0"/>
        </a:dk2>
        <a:lt2>
          <a:srgbClr val="666699"/>
        </a:lt2>
        <a:accent1>
          <a:srgbClr val="CCCCFF"/>
        </a:accent1>
        <a:accent2>
          <a:srgbClr val="009999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008A8A"/>
        </a:accent6>
        <a:hlink>
          <a:srgbClr val="3366CC"/>
        </a:hlink>
        <a:folHlink>
          <a:srgbClr val="9094B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1_Studio 3">
        <a:dk1>
          <a:srgbClr val="000000"/>
        </a:dk1>
        <a:lt1>
          <a:srgbClr val="FFFFFF"/>
        </a:lt1>
        <a:dk2>
          <a:srgbClr val="CD0505"/>
        </a:dk2>
        <a:lt2>
          <a:srgbClr val="5F5F5F"/>
        </a:lt2>
        <a:accent1>
          <a:srgbClr val="D2D5DE"/>
        </a:accent1>
        <a:accent2>
          <a:srgbClr val="D55757"/>
        </a:accent2>
        <a:accent3>
          <a:srgbClr val="FFFFFF"/>
        </a:accent3>
        <a:accent4>
          <a:srgbClr val="000000"/>
        </a:accent4>
        <a:accent5>
          <a:srgbClr val="E5E7EC"/>
        </a:accent5>
        <a:accent6>
          <a:srgbClr val="C14E4E"/>
        </a:accent6>
        <a:hlink>
          <a:srgbClr val="F42D1E"/>
        </a:hlink>
        <a:folHlink>
          <a:srgbClr val="7C849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1_Studio 4">
        <a:dk1>
          <a:srgbClr val="000000"/>
        </a:dk1>
        <a:lt1>
          <a:srgbClr val="FFFFFF"/>
        </a:lt1>
        <a:dk2>
          <a:srgbClr val="551A07"/>
        </a:dk2>
        <a:lt2>
          <a:srgbClr val="CC3300"/>
        </a:lt2>
        <a:accent1>
          <a:srgbClr val="F4B400"/>
        </a:accent1>
        <a:accent2>
          <a:srgbClr val="993300"/>
        </a:accent2>
        <a:accent3>
          <a:srgbClr val="FFFFFF"/>
        </a:accent3>
        <a:accent4>
          <a:srgbClr val="000000"/>
        </a:accent4>
        <a:accent5>
          <a:srgbClr val="F8D6AA"/>
        </a:accent5>
        <a:accent6>
          <a:srgbClr val="8A2D00"/>
        </a:accent6>
        <a:hlink>
          <a:srgbClr val="FF33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1_Studio 5">
        <a:dk1>
          <a:srgbClr val="000000"/>
        </a:dk1>
        <a:lt1>
          <a:srgbClr val="FFFFFF"/>
        </a:lt1>
        <a:dk2>
          <a:srgbClr val="FF0000"/>
        </a:dk2>
        <a:lt2>
          <a:srgbClr val="FFCC00"/>
        </a:lt2>
        <a:accent1>
          <a:srgbClr val="66CCFF"/>
        </a:accent1>
        <a:accent2>
          <a:srgbClr val="009900"/>
        </a:accent2>
        <a:accent3>
          <a:srgbClr val="FFFFFF"/>
        </a:accent3>
        <a:accent4>
          <a:srgbClr val="000000"/>
        </a:accent4>
        <a:accent5>
          <a:srgbClr val="B8E2FF"/>
        </a:accent5>
        <a:accent6>
          <a:srgbClr val="008A00"/>
        </a:accent6>
        <a:hlink>
          <a:srgbClr val="FF3300"/>
        </a:hlink>
        <a:folHlink>
          <a:srgbClr val="6600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1_Studio 6">
        <a:dk1>
          <a:srgbClr val="666633"/>
        </a:dk1>
        <a:lt1>
          <a:srgbClr val="FFFFFF"/>
        </a:lt1>
        <a:dk2>
          <a:srgbClr val="000000"/>
        </a:dk2>
        <a:lt2>
          <a:srgbClr val="CC3300"/>
        </a:lt2>
        <a:accent1>
          <a:srgbClr val="808000"/>
        </a:accent1>
        <a:accent2>
          <a:srgbClr val="FF9900"/>
        </a:accent2>
        <a:accent3>
          <a:srgbClr val="AAAAAA"/>
        </a:accent3>
        <a:accent4>
          <a:srgbClr val="DADADA"/>
        </a:accent4>
        <a:accent5>
          <a:srgbClr val="C0C0AA"/>
        </a:accent5>
        <a:accent6>
          <a:srgbClr val="E78A00"/>
        </a:accent6>
        <a:hlink>
          <a:srgbClr val="CC6600"/>
        </a:hlink>
        <a:folHlink>
          <a:srgbClr val="434B1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1_Studio 7">
        <a:dk1>
          <a:srgbClr val="766997"/>
        </a:dk1>
        <a:lt1>
          <a:srgbClr val="FFFFFF"/>
        </a:lt1>
        <a:dk2>
          <a:srgbClr val="530901"/>
        </a:dk2>
        <a:lt2>
          <a:srgbClr val="FFFFFF"/>
        </a:lt2>
        <a:accent1>
          <a:srgbClr val="FF3300"/>
        </a:accent1>
        <a:accent2>
          <a:srgbClr val="CC6600"/>
        </a:accent2>
        <a:accent3>
          <a:srgbClr val="B3AAAA"/>
        </a:accent3>
        <a:accent4>
          <a:srgbClr val="DADADA"/>
        </a:accent4>
        <a:accent5>
          <a:srgbClr val="FFADAA"/>
        </a:accent5>
        <a:accent6>
          <a:srgbClr val="B95C00"/>
        </a:accent6>
        <a:hlink>
          <a:srgbClr val="FF9900"/>
        </a:hlink>
        <a:folHlink>
          <a:srgbClr val="9933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1_Studio 8">
        <a:dk1>
          <a:srgbClr val="666699"/>
        </a:dk1>
        <a:lt1>
          <a:srgbClr val="FFFFFF"/>
        </a:lt1>
        <a:dk2>
          <a:srgbClr val="4C004C"/>
        </a:dk2>
        <a:lt2>
          <a:srgbClr val="FFFFFF"/>
        </a:lt2>
        <a:accent1>
          <a:srgbClr val="0099CC"/>
        </a:accent1>
        <a:accent2>
          <a:srgbClr val="993366"/>
        </a:accent2>
        <a:accent3>
          <a:srgbClr val="B2AAB2"/>
        </a:accent3>
        <a:accent4>
          <a:srgbClr val="DADADA"/>
        </a:accent4>
        <a:accent5>
          <a:srgbClr val="AACAE2"/>
        </a:accent5>
        <a:accent6>
          <a:srgbClr val="8A2D5C"/>
        </a:accent6>
        <a:hlink>
          <a:srgbClr val="99CC00"/>
        </a:hlink>
        <a:folHlink>
          <a:srgbClr val="0066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1_Studio 9">
        <a:dk1>
          <a:srgbClr val="565682"/>
        </a:dk1>
        <a:lt1>
          <a:srgbClr val="FFFFFF"/>
        </a:lt1>
        <a:dk2>
          <a:srgbClr val="1E1551"/>
        </a:dk2>
        <a:lt2>
          <a:srgbClr val="CCFFFF"/>
        </a:lt2>
        <a:accent1>
          <a:srgbClr val="33CCCC"/>
        </a:accent1>
        <a:accent2>
          <a:srgbClr val="009999"/>
        </a:accent2>
        <a:accent3>
          <a:srgbClr val="ABAAB3"/>
        </a:accent3>
        <a:accent4>
          <a:srgbClr val="DADADA"/>
        </a:accent4>
        <a:accent5>
          <a:srgbClr val="ADE2E2"/>
        </a:accent5>
        <a:accent6>
          <a:srgbClr val="008A8A"/>
        </a:accent6>
        <a:hlink>
          <a:srgbClr val="FF9900"/>
        </a:hlink>
        <a:folHlink>
          <a:srgbClr val="00598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1_Studio 10">
        <a:dk1>
          <a:srgbClr val="CCCC99"/>
        </a:dk1>
        <a:lt1>
          <a:srgbClr val="FFFFFF"/>
        </a:lt1>
        <a:dk2>
          <a:srgbClr val="2E5D5C"/>
        </a:dk2>
        <a:lt2>
          <a:srgbClr val="FFFFFF"/>
        </a:lt2>
        <a:accent1>
          <a:srgbClr val="0099CC"/>
        </a:accent1>
        <a:accent2>
          <a:srgbClr val="D6E0E0"/>
        </a:accent2>
        <a:accent3>
          <a:srgbClr val="ADB6B5"/>
        </a:accent3>
        <a:accent4>
          <a:srgbClr val="DADADA"/>
        </a:accent4>
        <a:accent5>
          <a:srgbClr val="AACAE2"/>
        </a:accent5>
        <a:accent6>
          <a:srgbClr val="C2CBCB"/>
        </a:accent6>
        <a:hlink>
          <a:srgbClr val="CCCC99"/>
        </a:hlink>
        <a:folHlink>
          <a:srgbClr val="428A8C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2.xml><?xml version="1.0" encoding="utf-8"?>
<a:theme xmlns:a="http://schemas.openxmlformats.org/drawingml/2006/main" name="22_Studio">
  <a:themeElements>
    <a:clrScheme name="22_Studio 1">
      <a:dk1>
        <a:srgbClr val="000000"/>
      </a:dk1>
      <a:lt1>
        <a:srgbClr val="FFFFFF"/>
      </a:lt1>
      <a:dk2>
        <a:srgbClr val="336666"/>
      </a:dk2>
      <a:lt2>
        <a:srgbClr val="CCCC99"/>
      </a:lt2>
      <a:accent1>
        <a:srgbClr val="97CDCC"/>
      </a:accent1>
      <a:accent2>
        <a:srgbClr val="D6E0E0"/>
      </a:accent2>
      <a:accent3>
        <a:srgbClr val="FFFFFF"/>
      </a:accent3>
      <a:accent4>
        <a:srgbClr val="000000"/>
      </a:accent4>
      <a:accent5>
        <a:srgbClr val="C9E3E2"/>
      </a:accent5>
      <a:accent6>
        <a:srgbClr val="C2CBCB"/>
      </a:accent6>
      <a:hlink>
        <a:srgbClr val="99CC00"/>
      </a:hlink>
      <a:folHlink>
        <a:srgbClr val="336666"/>
      </a:folHlink>
    </a:clrScheme>
    <a:fontScheme name="22_Studio">
      <a:majorFont>
        <a:latin typeface="Courier New"/>
        <a:ea typeface="宋体"/>
        <a:cs typeface="宋体"/>
      </a:majorFont>
      <a:minorFont>
        <a:latin typeface="Courier New"/>
        <a:ea typeface="宋体"/>
        <a:cs typeface="宋体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sz="2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宋体" charset="0"/>
            <a:cs typeface="宋体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sz="2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宋体" charset="0"/>
            <a:cs typeface="宋体" charset="0"/>
          </a:defRPr>
        </a:defPPr>
      </a:lstStyle>
    </a:lnDef>
  </a:objectDefaults>
  <a:extraClrSchemeLst>
    <a:extraClrScheme>
      <a:clrScheme name="22_Studio 1">
        <a:dk1>
          <a:srgbClr val="000000"/>
        </a:dk1>
        <a:lt1>
          <a:srgbClr val="FFFFFF"/>
        </a:lt1>
        <a:dk2>
          <a:srgbClr val="336666"/>
        </a:dk2>
        <a:lt2>
          <a:srgbClr val="CCCC99"/>
        </a:lt2>
        <a:accent1>
          <a:srgbClr val="97CDCC"/>
        </a:accent1>
        <a:accent2>
          <a:srgbClr val="D6E0E0"/>
        </a:accent2>
        <a:accent3>
          <a:srgbClr val="FFFFFF"/>
        </a:accent3>
        <a:accent4>
          <a:srgbClr val="000000"/>
        </a:accent4>
        <a:accent5>
          <a:srgbClr val="C9E3E2"/>
        </a:accent5>
        <a:accent6>
          <a:srgbClr val="C2CBCB"/>
        </a:accent6>
        <a:hlink>
          <a:srgbClr val="99CC00"/>
        </a:hlink>
        <a:folHlink>
          <a:srgbClr val="3366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2_Studio 2">
        <a:dk1>
          <a:srgbClr val="000000"/>
        </a:dk1>
        <a:lt1>
          <a:srgbClr val="FFFFFF"/>
        </a:lt1>
        <a:dk2>
          <a:srgbClr val="3732A0"/>
        </a:dk2>
        <a:lt2>
          <a:srgbClr val="666699"/>
        </a:lt2>
        <a:accent1>
          <a:srgbClr val="CCCCFF"/>
        </a:accent1>
        <a:accent2>
          <a:srgbClr val="009999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008A8A"/>
        </a:accent6>
        <a:hlink>
          <a:srgbClr val="3366CC"/>
        </a:hlink>
        <a:folHlink>
          <a:srgbClr val="9094B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2_Studio 3">
        <a:dk1>
          <a:srgbClr val="000000"/>
        </a:dk1>
        <a:lt1>
          <a:srgbClr val="FFFFFF"/>
        </a:lt1>
        <a:dk2>
          <a:srgbClr val="CD0505"/>
        </a:dk2>
        <a:lt2>
          <a:srgbClr val="5F5F5F"/>
        </a:lt2>
        <a:accent1>
          <a:srgbClr val="D2D5DE"/>
        </a:accent1>
        <a:accent2>
          <a:srgbClr val="D55757"/>
        </a:accent2>
        <a:accent3>
          <a:srgbClr val="FFFFFF"/>
        </a:accent3>
        <a:accent4>
          <a:srgbClr val="000000"/>
        </a:accent4>
        <a:accent5>
          <a:srgbClr val="E5E7EC"/>
        </a:accent5>
        <a:accent6>
          <a:srgbClr val="C14E4E"/>
        </a:accent6>
        <a:hlink>
          <a:srgbClr val="F42D1E"/>
        </a:hlink>
        <a:folHlink>
          <a:srgbClr val="7C849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2_Studio 4">
        <a:dk1>
          <a:srgbClr val="000000"/>
        </a:dk1>
        <a:lt1>
          <a:srgbClr val="FFFFFF"/>
        </a:lt1>
        <a:dk2>
          <a:srgbClr val="551A07"/>
        </a:dk2>
        <a:lt2>
          <a:srgbClr val="CC3300"/>
        </a:lt2>
        <a:accent1>
          <a:srgbClr val="F4B400"/>
        </a:accent1>
        <a:accent2>
          <a:srgbClr val="993300"/>
        </a:accent2>
        <a:accent3>
          <a:srgbClr val="FFFFFF"/>
        </a:accent3>
        <a:accent4>
          <a:srgbClr val="000000"/>
        </a:accent4>
        <a:accent5>
          <a:srgbClr val="F8D6AA"/>
        </a:accent5>
        <a:accent6>
          <a:srgbClr val="8A2D00"/>
        </a:accent6>
        <a:hlink>
          <a:srgbClr val="FF33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2_Studio 5">
        <a:dk1>
          <a:srgbClr val="000000"/>
        </a:dk1>
        <a:lt1>
          <a:srgbClr val="FFFFFF"/>
        </a:lt1>
        <a:dk2>
          <a:srgbClr val="FF0000"/>
        </a:dk2>
        <a:lt2>
          <a:srgbClr val="FFCC00"/>
        </a:lt2>
        <a:accent1>
          <a:srgbClr val="66CCFF"/>
        </a:accent1>
        <a:accent2>
          <a:srgbClr val="009900"/>
        </a:accent2>
        <a:accent3>
          <a:srgbClr val="FFFFFF"/>
        </a:accent3>
        <a:accent4>
          <a:srgbClr val="000000"/>
        </a:accent4>
        <a:accent5>
          <a:srgbClr val="B8E2FF"/>
        </a:accent5>
        <a:accent6>
          <a:srgbClr val="008A00"/>
        </a:accent6>
        <a:hlink>
          <a:srgbClr val="FF3300"/>
        </a:hlink>
        <a:folHlink>
          <a:srgbClr val="6600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2_Studio 6">
        <a:dk1>
          <a:srgbClr val="666633"/>
        </a:dk1>
        <a:lt1>
          <a:srgbClr val="FFFFFF"/>
        </a:lt1>
        <a:dk2>
          <a:srgbClr val="000000"/>
        </a:dk2>
        <a:lt2>
          <a:srgbClr val="CC3300"/>
        </a:lt2>
        <a:accent1>
          <a:srgbClr val="808000"/>
        </a:accent1>
        <a:accent2>
          <a:srgbClr val="FF9900"/>
        </a:accent2>
        <a:accent3>
          <a:srgbClr val="AAAAAA"/>
        </a:accent3>
        <a:accent4>
          <a:srgbClr val="DADADA"/>
        </a:accent4>
        <a:accent5>
          <a:srgbClr val="C0C0AA"/>
        </a:accent5>
        <a:accent6>
          <a:srgbClr val="E78A00"/>
        </a:accent6>
        <a:hlink>
          <a:srgbClr val="CC6600"/>
        </a:hlink>
        <a:folHlink>
          <a:srgbClr val="434B1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2_Studio 7">
        <a:dk1>
          <a:srgbClr val="766997"/>
        </a:dk1>
        <a:lt1>
          <a:srgbClr val="FFFFFF"/>
        </a:lt1>
        <a:dk2>
          <a:srgbClr val="530901"/>
        </a:dk2>
        <a:lt2>
          <a:srgbClr val="FFFFFF"/>
        </a:lt2>
        <a:accent1>
          <a:srgbClr val="FF3300"/>
        </a:accent1>
        <a:accent2>
          <a:srgbClr val="CC6600"/>
        </a:accent2>
        <a:accent3>
          <a:srgbClr val="B3AAAA"/>
        </a:accent3>
        <a:accent4>
          <a:srgbClr val="DADADA"/>
        </a:accent4>
        <a:accent5>
          <a:srgbClr val="FFADAA"/>
        </a:accent5>
        <a:accent6>
          <a:srgbClr val="B95C00"/>
        </a:accent6>
        <a:hlink>
          <a:srgbClr val="FF9900"/>
        </a:hlink>
        <a:folHlink>
          <a:srgbClr val="9933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2_Studio 8">
        <a:dk1>
          <a:srgbClr val="666699"/>
        </a:dk1>
        <a:lt1>
          <a:srgbClr val="FFFFFF"/>
        </a:lt1>
        <a:dk2>
          <a:srgbClr val="4C004C"/>
        </a:dk2>
        <a:lt2>
          <a:srgbClr val="FFFFFF"/>
        </a:lt2>
        <a:accent1>
          <a:srgbClr val="0099CC"/>
        </a:accent1>
        <a:accent2>
          <a:srgbClr val="993366"/>
        </a:accent2>
        <a:accent3>
          <a:srgbClr val="B2AAB2"/>
        </a:accent3>
        <a:accent4>
          <a:srgbClr val="DADADA"/>
        </a:accent4>
        <a:accent5>
          <a:srgbClr val="AACAE2"/>
        </a:accent5>
        <a:accent6>
          <a:srgbClr val="8A2D5C"/>
        </a:accent6>
        <a:hlink>
          <a:srgbClr val="99CC00"/>
        </a:hlink>
        <a:folHlink>
          <a:srgbClr val="0066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2_Studio 9">
        <a:dk1>
          <a:srgbClr val="565682"/>
        </a:dk1>
        <a:lt1>
          <a:srgbClr val="FFFFFF"/>
        </a:lt1>
        <a:dk2>
          <a:srgbClr val="1E1551"/>
        </a:dk2>
        <a:lt2>
          <a:srgbClr val="CCFFFF"/>
        </a:lt2>
        <a:accent1>
          <a:srgbClr val="33CCCC"/>
        </a:accent1>
        <a:accent2>
          <a:srgbClr val="009999"/>
        </a:accent2>
        <a:accent3>
          <a:srgbClr val="ABAAB3"/>
        </a:accent3>
        <a:accent4>
          <a:srgbClr val="DADADA"/>
        </a:accent4>
        <a:accent5>
          <a:srgbClr val="ADE2E2"/>
        </a:accent5>
        <a:accent6>
          <a:srgbClr val="008A8A"/>
        </a:accent6>
        <a:hlink>
          <a:srgbClr val="FF9900"/>
        </a:hlink>
        <a:folHlink>
          <a:srgbClr val="00598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2_Studio 10">
        <a:dk1>
          <a:srgbClr val="CCCC99"/>
        </a:dk1>
        <a:lt1>
          <a:srgbClr val="FFFFFF"/>
        </a:lt1>
        <a:dk2>
          <a:srgbClr val="2E5D5C"/>
        </a:dk2>
        <a:lt2>
          <a:srgbClr val="FFFFFF"/>
        </a:lt2>
        <a:accent1>
          <a:srgbClr val="0099CC"/>
        </a:accent1>
        <a:accent2>
          <a:srgbClr val="D6E0E0"/>
        </a:accent2>
        <a:accent3>
          <a:srgbClr val="ADB6B5"/>
        </a:accent3>
        <a:accent4>
          <a:srgbClr val="DADADA"/>
        </a:accent4>
        <a:accent5>
          <a:srgbClr val="AACAE2"/>
        </a:accent5>
        <a:accent6>
          <a:srgbClr val="C2CBCB"/>
        </a:accent6>
        <a:hlink>
          <a:srgbClr val="CCCC99"/>
        </a:hlink>
        <a:folHlink>
          <a:srgbClr val="428A8C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3.xml><?xml version="1.0" encoding="utf-8"?>
<a:theme xmlns:a="http://schemas.openxmlformats.org/drawingml/2006/main" name="23_Studio">
  <a:themeElements>
    <a:clrScheme name="23_Studio 1">
      <a:dk1>
        <a:srgbClr val="000000"/>
      </a:dk1>
      <a:lt1>
        <a:srgbClr val="FFFFFF"/>
      </a:lt1>
      <a:dk2>
        <a:srgbClr val="336666"/>
      </a:dk2>
      <a:lt2>
        <a:srgbClr val="CCCC99"/>
      </a:lt2>
      <a:accent1>
        <a:srgbClr val="97CDCC"/>
      </a:accent1>
      <a:accent2>
        <a:srgbClr val="D6E0E0"/>
      </a:accent2>
      <a:accent3>
        <a:srgbClr val="FFFFFF"/>
      </a:accent3>
      <a:accent4>
        <a:srgbClr val="000000"/>
      </a:accent4>
      <a:accent5>
        <a:srgbClr val="C9E3E2"/>
      </a:accent5>
      <a:accent6>
        <a:srgbClr val="C2CBCB"/>
      </a:accent6>
      <a:hlink>
        <a:srgbClr val="99CC00"/>
      </a:hlink>
      <a:folHlink>
        <a:srgbClr val="336666"/>
      </a:folHlink>
    </a:clrScheme>
    <a:fontScheme name="23_Studio">
      <a:majorFont>
        <a:latin typeface="Courier New"/>
        <a:ea typeface="宋体"/>
        <a:cs typeface="宋体"/>
      </a:majorFont>
      <a:minorFont>
        <a:latin typeface="Courier New"/>
        <a:ea typeface="宋体"/>
        <a:cs typeface="宋体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sz="2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宋体" charset="0"/>
            <a:cs typeface="宋体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sz="2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宋体" charset="0"/>
            <a:cs typeface="宋体" charset="0"/>
          </a:defRPr>
        </a:defPPr>
      </a:lstStyle>
    </a:lnDef>
  </a:objectDefaults>
  <a:extraClrSchemeLst>
    <a:extraClrScheme>
      <a:clrScheme name="23_Studio 1">
        <a:dk1>
          <a:srgbClr val="000000"/>
        </a:dk1>
        <a:lt1>
          <a:srgbClr val="FFFFFF"/>
        </a:lt1>
        <a:dk2>
          <a:srgbClr val="336666"/>
        </a:dk2>
        <a:lt2>
          <a:srgbClr val="CCCC99"/>
        </a:lt2>
        <a:accent1>
          <a:srgbClr val="97CDCC"/>
        </a:accent1>
        <a:accent2>
          <a:srgbClr val="D6E0E0"/>
        </a:accent2>
        <a:accent3>
          <a:srgbClr val="FFFFFF"/>
        </a:accent3>
        <a:accent4>
          <a:srgbClr val="000000"/>
        </a:accent4>
        <a:accent5>
          <a:srgbClr val="C9E3E2"/>
        </a:accent5>
        <a:accent6>
          <a:srgbClr val="C2CBCB"/>
        </a:accent6>
        <a:hlink>
          <a:srgbClr val="99CC00"/>
        </a:hlink>
        <a:folHlink>
          <a:srgbClr val="3366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3_Studio 2">
        <a:dk1>
          <a:srgbClr val="000000"/>
        </a:dk1>
        <a:lt1>
          <a:srgbClr val="FFFFFF"/>
        </a:lt1>
        <a:dk2>
          <a:srgbClr val="3732A0"/>
        </a:dk2>
        <a:lt2>
          <a:srgbClr val="666699"/>
        </a:lt2>
        <a:accent1>
          <a:srgbClr val="CCCCFF"/>
        </a:accent1>
        <a:accent2>
          <a:srgbClr val="009999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008A8A"/>
        </a:accent6>
        <a:hlink>
          <a:srgbClr val="3366CC"/>
        </a:hlink>
        <a:folHlink>
          <a:srgbClr val="9094B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3_Studio 3">
        <a:dk1>
          <a:srgbClr val="000000"/>
        </a:dk1>
        <a:lt1>
          <a:srgbClr val="FFFFFF"/>
        </a:lt1>
        <a:dk2>
          <a:srgbClr val="CD0505"/>
        </a:dk2>
        <a:lt2>
          <a:srgbClr val="5F5F5F"/>
        </a:lt2>
        <a:accent1>
          <a:srgbClr val="D2D5DE"/>
        </a:accent1>
        <a:accent2>
          <a:srgbClr val="D55757"/>
        </a:accent2>
        <a:accent3>
          <a:srgbClr val="FFFFFF"/>
        </a:accent3>
        <a:accent4>
          <a:srgbClr val="000000"/>
        </a:accent4>
        <a:accent5>
          <a:srgbClr val="E5E7EC"/>
        </a:accent5>
        <a:accent6>
          <a:srgbClr val="C14E4E"/>
        </a:accent6>
        <a:hlink>
          <a:srgbClr val="F42D1E"/>
        </a:hlink>
        <a:folHlink>
          <a:srgbClr val="7C849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3_Studio 4">
        <a:dk1>
          <a:srgbClr val="000000"/>
        </a:dk1>
        <a:lt1>
          <a:srgbClr val="FFFFFF"/>
        </a:lt1>
        <a:dk2>
          <a:srgbClr val="551A07"/>
        </a:dk2>
        <a:lt2>
          <a:srgbClr val="CC3300"/>
        </a:lt2>
        <a:accent1>
          <a:srgbClr val="F4B400"/>
        </a:accent1>
        <a:accent2>
          <a:srgbClr val="993300"/>
        </a:accent2>
        <a:accent3>
          <a:srgbClr val="FFFFFF"/>
        </a:accent3>
        <a:accent4>
          <a:srgbClr val="000000"/>
        </a:accent4>
        <a:accent5>
          <a:srgbClr val="F8D6AA"/>
        </a:accent5>
        <a:accent6>
          <a:srgbClr val="8A2D00"/>
        </a:accent6>
        <a:hlink>
          <a:srgbClr val="FF33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3_Studio 5">
        <a:dk1>
          <a:srgbClr val="000000"/>
        </a:dk1>
        <a:lt1>
          <a:srgbClr val="FFFFFF"/>
        </a:lt1>
        <a:dk2>
          <a:srgbClr val="FF0000"/>
        </a:dk2>
        <a:lt2>
          <a:srgbClr val="FFCC00"/>
        </a:lt2>
        <a:accent1>
          <a:srgbClr val="66CCFF"/>
        </a:accent1>
        <a:accent2>
          <a:srgbClr val="009900"/>
        </a:accent2>
        <a:accent3>
          <a:srgbClr val="FFFFFF"/>
        </a:accent3>
        <a:accent4>
          <a:srgbClr val="000000"/>
        </a:accent4>
        <a:accent5>
          <a:srgbClr val="B8E2FF"/>
        </a:accent5>
        <a:accent6>
          <a:srgbClr val="008A00"/>
        </a:accent6>
        <a:hlink>
          <a:srgbClr val="FF3300"/>
        </a:hlink>
        <a:folHlink>
          <a:srgbClr val="6600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3_Studio 6">
        <a:dk1>
          <a:srgbClr val="666633"/>
        </a:dk1>
        <a:lt1>
          <a:srgbClr val="FFFFFF"/>
        </a:lt1>
        <a:dk2>
          <a:srgbClr val="000000"/>
        </a:dk2>
        <a:lt2>
          <a:srgbClr val="CC3300"/>
        </a:lt2>
        <a:accent1>
          <a:srgbClr val="808000"/>
        </a:accent1>
        <a:accent2>
          <a:srgbClr val="FF9900"/>
        </a:accent2>
        <a:accent3>
          <a:srgbClr val="AAAAAA"/>
        </a:accent3>
        <a:accent4>
          <a:srgbClr val="DADADA"/>
        </a:accent4>
        <a:accent5>
          <a:srgbClr val="C0C0AA"/>
        </a:accent5>
        <a:accent6>
          <a:srgbClr val="E78A00"/>
        </a:accent6>
        <a:hlink>
          <a:srgbClr val="CC6600"/>
        </a:hlink>
        <a:folHlink>
          <a:srgbClr val="434B1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3_Studio 7">
        <a:dk1>
          <a:srgbClr val="766997"/>
        </a:dk1>
        <a:lt1>
          <a:srgbClr val="FFFFFF"/>
        </a:lt1>
        <a:dk2>
          <a:srgbClr val="530901"/>
        </a:dk2>
        <a:lt2>
          <a:srgbClr val="FFFFFF"/>
        </a:lt2>
        <a:accent1>
          <a:srgbClr val="FF3300"/>
        </a:accent1>
        <a:accent2>
          <a:srgbClr val="CC6600"/>
        </a:accent2>
        <a:accent3>
          <a:srgbClr val="B3AAAA"/>
        </a:accent3>
        <a:accent4>
          <a:srgbClr val="DADADA"/>
        </a:accent4>
        <a:accent5>
          <a:srgbClr val="FFADAA"/>
        </a:accent5>
        <a:accent6>
          <a:srgbClr val="B95C00"/>
        </a:accent6>
        <a:hlink>
          <a:srgbClr val="FF9900"/>
        </a:hlink>
        <a:folHlink>
          <a:srgbClr val="9933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3_Studio 8">
        <a:dk1>
          <a:srgbClr val="666699"/>
        </a:dk1>
        <a:lt1>
          <a:srgbClr val="FFFFFF"/>
        </a:lt1>
        <a:dk2>
          <a:srgbClr val="4C004C"/>
        </a:dk2>
        <a:lt2>
          <a:srgbClr val="FFFFFF"/>
        </a:lt2>
        <a:accent1>
          <a:srgbClr val="0099CC"/>
        </a:accent1>
        <a:accent2>
          <a:srgbClr val="993366"/>
        </a:accent2>
        <a:accent3>
          <a:srgbClr val="B2AAB2"/>
        </a:accent3>
        <a:accent4>
          <a:srgbClr val="DADADA"/>
        </a:accent4>
        <a:accent5>
          <a:srgbClr val="AACAE2"/>
        </a:accent5>
        <a:accent6>
          <a:srgbClr val="8A2D5C"/>
        </a:accent6>
        <a:hlink>
          <a:srgbClr val="99CC00"/>
        </a:hlink>
        <a:folHlink>
          <a:srgbClr val="0066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3_Studio 9">
        <a:dk1>
          <a:srgbClr val="565682"/>
        </a:dk1>
        <a:lt1>
          <a:srgbClr val="FFFFFF"/>
        </a:lt1>
        <a:dk2>
          <a:srgbClr val="1E1551"/>
        </a:dk2>
        <a:lt2>
          <a:srgbClr val="CCFFFF"/>
        </a:lt2>
        <a:accent1>
          <a:srgbClr val="33CCCC"/>
        </a:accent1>
        <a:accent2>
          <a:srgbClr val="009999"/>
        </a:accent2>
        <a:accent3>
          <a:srgbClr val="ABAAB3"/>
        </a:accent3>
        <a:accent4>
          <a:srgbClr val="DADADA"/>
        </a:accent4>
        <a:accent5>
          <a:srgbClr val="ADE2E2"/>
        </a:accent5>
        <a:accent6>
          <a:srgbClr val="008A8A"/>
        </a:accent6>
        <a:hlink>
          <a:srgbClr val="FF9900"/>
        </a:hlink>
        <a:folHlink>
          <a:srgbClr val="00598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3_Studio 10">
        <a:dk1>
          <a:srgbClr val="CCCC99"/>
        </a:dk1>
        <a:lt1>
          <a:srgbClr val="FFFFFF"/>
        </a:lt1>
        <a:dk2>
          <a:srgbClr val="2E5D5C"/>
        </a:dk2>
        <a:lt2>
          <a:srgbClr val="FFFFFF"/>
        </a:lt2>
        <a:accent1>
          <a:srgbClr val="0099CC"/>
        </a:accent1>
        <a:accent2>
          <a:srgbClr val="D6E0E0"/>
        </a:accent2>
        <a:accent3>
          <a:srgbClr val="ADB6B5"/>
        </a:accent3>
        <a:accent4>
          <a:srgbClr val="DADADA"/>
        </a:accent4>
        <a:accent5>
          <a:srgbClr val="AACAE2"/>
        </a:accent5>
        <a:accent6>
          <a:srgbClr val="C2CBCB"/>
        </a:accent6>
        <a:hlink>
          <a:srgbClr val="CCCC99"/>
        </a:hlink>
        <a:folHlink>
          <a:srgbClr val="428A8C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4.xml><?xml version="1.0" encoding="utf-8"?>
<a:theme xmlns:a="http://schemas.openxmlformats.org/drawingml/2006/main" name="24_Studio">
  <a:themeElements>
    <a:clrScheme name="24_Studio 1">
      <a:dk1>
        <a:srgbClr val="000000"/>
      </a:dk1>
      <a:lt1>
        <a:srgbClr val="FFFFFF"/>
      </a:lt1>
      <a:dk2>
        <a:srgbClr val="336666"/>
      </a:dk2>
      <a:lt2>
        <a:srgbClr val="CCCC99"/>
      </a:lt2>
      <a:accent1>
        <a:srgbClr val="97CDCC"/>
      </a:accent1>
      <a:accent2>
        <a:srgbClr val="D6E0E0"/>
      </a:accent2>
      <a:accent3>
        <a:srgbClr val="FFFFFF"/>
      </a:accent3>
      <a:accent4>
        <a:srgbClr val="000000"/>
      </a:accent4>
      <a:accent5>
        <a:srgbClr val="C9E3E2"/>
      </a:accent5>
      <a:accent6>
        <a:srgbClr val="C2CBCB"/>
      </a:accent6>
      <a:hlink>
        <a:srgbClr val="99CC00"/>
      </a:hlink>
      <a:folHlink>
        <a:srgbClr val="336666"/>
      </a:folHlink>
    </a:clrScheme>
    <a:fontScheme name="24_Studio">
      <a:majorFont>
        <a:latin typeface="Courier New"/>
        <a:ea typeface="宋体"/>
        <a:cs typeface="宋体"/>
      </a:majorFont>
      <a:minorFont>
        <a:latin typeface="Courier New"/>
        <a:ea typeface="宋体"/>
        <a:cs typeface="宋体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sz="2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宋体" charset="0"/>
            <a:cs typeface="宋体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sz="2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宋体" charset="0"/>
            <a:cs typeface="宋体" charset="0"/>
          </a:defRPr>
        </a:defPPr>
      </a:lstStyle>
    </a:lnDef>
  </a:objectDefaults>
  <a:extraClrSchemeLst>
    <a:extraClrScheme>
      <a:clrScheme name="24_Studio 1">
        <a:dk1>
          <a:srgbClr val="000000"/>
        </a:dk1>
        <a:lt1>
          <a:srgbClr val="FFFFFF"/>
        </a:lt1>
        <a:dk2>
          <a:srgbClr val="336666"/>
        </a:dk2>
        <a:lt2>
          <a:srgbClr val="CCCC99"/>
        </a:lt2>
        <a:accent1>
          <a:srgbClr val="97CDCC"/>
        </a:accent1>
        <a:accent2>
          <a:srgbClr val="D6E0E0"/>
        </a:accent2>
        <a:accent3>
          <a:srgbClr val="FFFFFF"/>
        </a:accent3>
        <a:accent4>
          <a:srgbClr val="000000"/>
        </a:accent4>
        <a:accent5>
          <a:srgbClr val="C9E3E2"/>
        </a:accent5>
        <a:accent6>
          <a:srgbClr val="C2CBCB"/>
        </a:accent6>
        <a:hlink>
          <a:srgbClr val="99CC00"/>
        </a:hlink>
        <a:folHlink>
          <a:srgbClr val="3366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4_Studio 2">
        <a:dk1>
          <a:srgbClr val="000000"/>
        </a:dk1>
        <a:lt1>
          <a:srgbClr val="FFFFFF"/>
        </a:lt1>
        <a:dk2>
          <a:srgbClr val="3732A0"/>
        </a:dk2>
        <a:lt2>
          <a:srgbClr val="666699"/>
        </a:lt2>
        <a:accent1>
          <a:srgbClr val="CCCCFF"/>
        </a:accent1>
        <a:accent2>
          <a:srgbClr val="009999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008A8A"/>
        </a:accent6>
        <a:hlink>
          <a:srgbClr val="3366CC"/>
        </a:hlink>
        <a:folHlink>
          <a:srgbClr val="9094B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4_Studio 3">
        <a:dk1>
          <a:srgbClr val="000000"/>
        </a:dk1>
        <a:lt1>
          <a:srgbClr val="FFFFFF"/>
        </a:lt1>
        <a:dk2>
          <a:srgbClr val="CD0505"/>
        </a:dk2>
        <a:lt2>
          <a:srgbClr val="5F5F5F"/>
        </a:lt2>
        <a:accent1>
          <a:srgbClr val="D2D5DE"/>
        </a:accent1>
        <a:accent2>
          <a:srgbClr val="D55757"/>
        </a:accent2>
        <a:accent3>
          <a:srgbClr val="FFFFFF"/>
        </a:accent3>
        <a:accent4>
          <a:srgbClr val="000000"/>
        </a:accent4>
        <a:accent5>
          <a:srgbClr val="E5E7EC"/>
        </a:accent5>
        <a:accent6>
          <a:srgbClr val="C14E4E"/>
        </a:accent6>
        <a:hlink>
          <a:srgbClr val="F42D1E"/>
        </a:hlink>
        <a:folHlink>
          <a:srgbClr val="7C849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4_Studio 4">
        <a:dk1>
          <a:srgbClr val="000000"/>
        </a:dk1>
        <a:lt1>
          <a:srgbClr val="FFFFFF"/>
        </a:lt1>
        <a:dk2>
          <a:srgbClr val="551A07"/>
        </a:dk2>
        <a:lt2>
          <a:srgbClr val="CC3300"/>
        </a:lt2>
        <a:accent1>
          <a:srgbClr val="F4B400"/>
        </a:accent1>
        <a:accent2>
          <a:srgbClr val="993300"/>
        </a:accent2>
        <a:accent3>
          <a:srgbClr val="FFFFFF"/>
        </a:accent3>
        <a:accent4>
          <a:srgbClr val="000000"/>
        </a:accent4>
        <a:accent5>
          <a:srgbClr val="F8D6AA"/>
        </a:accent5>
        <a:accent6>
          <a:srgbClr val="8A2D00"/>
        </a:accent6>
        <a:hlink>
          <a:srgbClr val="FF33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4_Studio 5">
        <a:dk1>
          <a:srgbClr val="000000"/>
        </a:dk1>
        <a:lt1>
          <a:srgbClr val="FFFFFF"/>
        </a:lt1>
        <a:dk2>
          <a:srgbClr val="FF0000"/>
        </a:dk2>
        <a:lt2>
          <a:srgbClr val="FFCC00"/>
        </a:lt2>
        <a:accent1>
          <a:srgbClr val="66CCFF"/>
        </a:accent1>
        <a:accent2>
          <a:srgbClr val="009900"/>
        </a:accent2>
        <a:accent3>
          <a:srgbClr val="FFFFFF"/>
        </a:accent3>
        <a:accent4>
          <a:srgbClr val="000000"/>
        </a:accent4>
        <a:accent5>
          <a:srgbClr val="B8E2FF"/>
        </a:accent5>
        <a:accent6>
          <a:srgbClr val="008A00"/>
        </a:accent6>
        <a:hlink>
          <a:srgbClr val="FF3300"/>
        </a:hlink>
        <a:folHlink>
          <a:srgbClr val="6600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4_Studio 6">
        <a:dk1>
          <a:srgbClr val="666633"/>
        </a:dk1>
        <a:lt1>
          <a:srgbClr val="FFFFFF"/>
        </a:lt1>
        <a:dk2>
          <a:srgbClr val="000000"/>
        </a:dk2>
        <a:lt2>
          <a:srgbClr val="CC3300"/>
        </a:lt2>
        <a:accent1>
          <a:srgbClr val="808000"/>
        </a:accent1>
        <a:accent2>
          <a:srgbClr val="FF9900"/>
        </a:accent2>
        <a:accent3>
          <a:srgbClr val="AAAAAA"/>
        </a:accent3>
        <a:accent4>
          <a:srgbClr val="DADADA"/>
        </a:accent4>
        <a:accent5>
          <a:srgbClr val="C0C0AA"/>
        </a:accent5>
        <a:accent6>
          <a:srgbClr val="E78A00"/>
        </a:accent6>
        <a:hlink>
          <a:srgbClr val="CC6600"/>
        </a:hlink>
        <a:folHlink>
          <a:srgbClr val="434B1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4_Studio 7">
        <a:dk1>
          <a:srgbClr val="766997"/>
        </a:dk1>
        <a:lt1>
          <a:srgbClr val="FFFFFF"/>
        </a:lt1>
        <a:dk2>
          <a:srgbClr val="530901"/>
        </a:dk2>
        <a:lt2>
          <a:srgbClr val="FFFFFF"/>
        </a:lt2>
        <a:accent1>
          <a:srgbClr val="FF3300"/>
        </a:accent1>
        <a:accent2>
          <a:srgbClr val="CC6600"/>
        </a:accent2>
        <a:accent3>
          <a:srgbClr val="B3AAAA"/>
        </a:accent3>
        <a:accent4>
          <a:srgbClr val="DADADA"/>
        </a:accent4>
        <a:accent5>
          <a:srgbClr val="FFADAA"/>
        </a:accent5>
        <a:accent6>
          <a:srgbClr val="B95C00"/>
        </a:accent6>
        <a:hlink>
          <a:srgbClr val="FF9900"/>
        </a:hlink>
        <a:folHlink>
          <a:srgbClr val="9933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4_Studio 8">
        <a:dk1>
          <a:srgbClr val="666699"/>
        </a:dk1>
        <a:lt1>
          <a:srgbClr val="FFFFFF"/>
        </a:lt1>
        <a:dk2>
          <a:srgbClr val="4C004C"/>
        </a:dk2>
        <a:lt2>
          <a:srgbClr val="FFFFFF"/>
        </a:lt2>
        <a:accent1>
          <a:srgbClr val="0099CC"/>
        </a:accent1>
        <a:accent2>
          <a:srgbClr val="993366"/>
        </a:accent2>
        <a:accent3>
          <a:srgbClr val="B2AAB2"/>
        </a:accent3>
        <a:accent4>
          <a:srgbClr val="DADADA"/>
        </a:accent4>
        <a:accent5>
          <a:srgbClr val="AACAE2"/>
        </a:accent5>
        <a:accent6>
          <a:srgbClr val="8A2D5C"/>
        </a:accent6>
        <a:hlink>
          <a:srgbClr val="99CC00"/>
        </a:hlink>
        <a:folHlink>
          <a:srgbClr val="0066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4_Studio 9">
        <a:dk1>
          <a:srgbClr val="565682"/>
        </a:dk1>
        <a:lt1>
          <a:srgbClr val="FFFFFF"/>
        </a:lt1>
        <a:dk2>
          <a:srgbClr val="1E1551"/>
        </a:dk2>
        <a:lt2>
          <a:srgbClr val="CCFFFF"/>
        </a:lt2>
        <a:accent1>
          <a:srgbClr val="33CCCC"/>
        </a:accent1>
        <a:accent2>
          <a:srgbClr val="009999"/>
        </a:accent2>
        <a:accent3>
          <a:srgbClr val="ABAAB3"/>
        </a:accent3>
        <a:accent4>
          <a:srgbClr val="DADADA"/>
        </a:accent4>
        <a:accent5>
          <a:srgbClr val="ADE2E2"/>
        </a:accent5>
        <a:accent6>
          <a:srgbClr val="008A8A"/>
        </a:accent6>
        <a:hlink>
          <a:srgbClr val="FF9900"/>
        </a:hlink>
        <a:folHlink>
          <a:srgbClr val="00598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4_Studio 10">
        <a:dk1>
          <a:srgbClr val="CCCC99"/>
        </a:dk1>
        <a:lt1>
          <a:srgbClr val="FFFFFF"/>
        </a:lt1>
        <a:dk2>
          <a:srgbClr val="2E5D5C"/>
        </a:dk2>
        <a:lt2>
          <a:srgbClr val="FFFFFF"/>
        </a:lt2>
        <a:accent1>
          <a:srgbClr val="0099CC"/>
        </a:accent1>
        <a:accent2>
          <a:srgbClr val="D6E0E0"/>
        </a:accent2>
        <a:accent3>
          <a:srgbClr val="ADB6B5"/>
        </a:accent3>
        <a:accent4>
          <a:srgbClr val="DADADA"/>
        </a:accent4>
        <a:accent5>
          <a:srgbClr val="AACAE2"/>
        </a:accent5>
        <a:accent6>
          <a:srgbClr val="C2CBCB"/>
        </a:accent6>
        <a:hlink>
          <a:srgbClr val="CCCC99"/>
        </a:hlink>
        <a:folHlink>
          <a:srgbClr val="428A8C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5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3_Studio">
  <a:themeElements>
    <a:clrScheme name="3_Studio 1">
      <a:dk1>
        <a:srgbClr val="000000"/>
      </a:dk1>
      <a:lt1>
        <a:srgbClr val="FFFFFF"/>
      </a:lt1>
      <a:dk2>
        <a:srgbClr val="336666"/>
      </a:dk2>
      <a:lt2>
        <a:srgbClr val="CCCC99"/>
      </a:lt2>
      <a:accent1>
        <a:srgbClr val="97CDCC"/>
      </a:accent1>
      <a:accent2>
        <a:srgbClr val="D6E0E0"/>
      </a:accent2>
      <a:accent3>
        <a:srgbClr val="FFFFFF"/>
      </a:accent3>
      <a:accent4>
        <a:srgbClr val="000000"/>
      </a:accent4>
      <a:accent5>
        <a:srgbClr val="C9E3E2"/>
      </a:accent5>
      <a:accent6>
        <a:srgbClr val="C2CBCB"/>
      </a:accent6>
      <a:hlink>
        <a:srgbClr val="99CC00"/>
      </a:hlink>
      <a:folHlink>
        <a:srgbClr val="336666"/>
      </a:folHlink>
    </a:clrScheme>
    <a:fontScheme name="3_Studio">
      <a:majorFont>
        <a:latin typeface="Arial Black"/>
        <a:ea typeface="宋体"/>
        <a:cs typeface="宋体"/>
      </a:majorFont>
      <a:minorFont>
        <a:latin typeface="Arial"/>
        <a:ea typeface="宋体"/>
        <a:cs typeface="宋体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sz="2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宋体" charset="0"/>
            <a:cs typeface="宋体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sz="2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宋体" charset="0"/>
            <a:cs typeface="宋体" charset="0"/>
          </a:defRPr>
        </a:defPPr>
      </a:lstStyle>
    </a:lnDef>
  </a:objectDefaults>
  <a:extraClrSchemeLst>
    <a:extraClrScheme>
      <a:clrScheme name="3_Studio 1">
        <a:dk1>
          <a:srgbClr val="000000"/>
        </a:dk1>
        <a:lt1>
          <a:srgbClr val="FFFFFF"/>
        </a:lt1>
        <a:dk2>
          <a:srgbClr val="336666"/>
        </a:dk2>
        <a:lt2>
          <a:srgbClr val="CCCC99"/>
        </a:lt2>
        <a:accent1>
          <a:srgbClr val="97CDCC"/>
        </a:accent1>
        <a:accent2>
          <a:srgbClr val="D6E0E0"/>
        </a:accent2>
        <a:accent3>
          <a:srgbClr val="FFFFFF"/>
        </a:accent3>
        <a:accent4>
          <a:srgbClr val="000000"/>
        </a:accent4>
        <a:accent5>
          <a:srgbClr val="C9E3E2"/>
        </a:accent5>
        <a:accent6>
          <a:srgbClr val="C2CBCB"/>
        </a:accent6>
        <a:hlink>
          <a:srgbClr val="99CC00"/>
        </a:hlink>
        <a:folHlink>
          <a:srgbClr val="3366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Studio 2">
        <a:dk1>
          <a:srgbClr val="000000"/>
        </a:dk1>
        <a:lt1>
          <a:srgbClr val="FFFFFF"/>
        </a:lt1>
        <a:dk2>
          <a:srgbClr val="3732A0"/>
        </a:dk2>
        <a:lt2>
          <a:srgbClr val="666699"/>
        </a:lt2>
        <a:accent1>
          <a:srgbClr val="CCCCFF"/>
        </a:accent1>
        <a:accent2>
          <a:srgbClr val="009999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008A8A"/>
        </a:accent6>
        <a:hlink>
          <a:srgbClr val="3366CC"/>
        </a:hlink>
        <a:folHlink>
          <a:srgbClr val="9094B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Studio 3">
        <a:dk1>
          <a:srgbClr val="000000"/>
        </a:dk1>
        <a:lt1>
          <a:srgbClr val="FFFFFF"/>
        </a:lt1>
        <a:dk2>
          <a:srgbClr val="CD0505"/>
        </a:dk2>
        <a:lt2>
          <a:srgbClr val="5F5F5F"/>
        </a:lt2>
        <a:accent1>
          <a:srgbClr val="D2D5DE"/>
        </a:accent1>
        <a:accent2>
          <a:srgbClr val="D55757"/>
        </a:accent2>
        <a:accent3>
          <a:srgbClr val="FFFFFF"/>
        </a:accent3>
        <a:accent4>
          <a:srgbClr val="000000"/>
        </a:accent4>
        <a:accent5>
          <a:srgbClr val="E5E7EC"/>
        </a:accent5>
        <a:accent6>
          <a:srgbClr val="C14E4E"/>
        </a:accent6>
        <a:hlink>
          <a:srgbClr val="F42D1E"/>
        </a:hlink>
        <a:folHlink>
          <a:srgbClr val="7C849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Studio 4">
        <a:dk1>
          <a:srgbClr val="000000"/>
        </a:dk1>
        <a:lt1>
          <a:srgbClr val="FFFFFF"/>
        </a:lt1>
        <a:dk2>
          <a:srgbClr val="551A07"/>
        </a:dk2>
        <a:lt2>
          <a:srgbClr val="CC3300"/>
        </a:lt2>
        <a:accent1>
          <a:srgbClr val="F4B400"/>
        </a:accent1>
        <a:accent2>
          <a:srgbClr val="993300"/>
        </a:accent2>
        <a:accent3>
          <a:srgbClr val="FFFFFF"/>
        </a:accent3>
        <a:accent4>
          <a:srgbClr val="000000"/>
        </a:accent4>
        <a:accent5>
          <a:srgbClr val="F8D6AA"/>
        </a:accent5>
        <a:accent6>
          <a:srgbClr val="8A2D00"/>
        </a:accent6>
        <a:hlink>
          <a:srgbClr val="FF33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Studio 5">
        <a:dk1>
          <a:srgbClr val="000000"/>
        </a:dk1>
        <a:lt1>
          <a:srgbClr val="FFFFFF"/>
        </a:lt1>
        <a:dk2>
          <a:srgbClr val="FF0000"/>
        </a:dk2>
        <a:lt2>
          <a:srgbClr val="FFCC00"/>
        </a:lt2>
        <a:accent1>
          <a:srgbClr val="66CCFF"/>
        </a:accent1>
        <a:accent2>
          <a:srgbClr val="009900"/>
        </a:accent2>
        <a:accent3>
          <a:srgbClr val="FFFFFF"/>
        </a:accent3>
        <a:accent4>
          <a:srgbClr val="000000"/>
        </a:accent4>
        <a:accent5>
          <a:srgbClr val="B8E2FF"/>
        </a:accent5>
        <a:accent6>
          <a:srgbClr val="008A00"/>
        </a:accent6>
        <a:hlink>
          <a:srgbClr val="FF3300"/>
        </a:hlink>
        <a:folHlink>
          <a:srgbClr val="6600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Studio 6">
        <a:dk1>
          <a:srgbClr val="666633"/>
        </a:dk1>
        <a:lt1>
          <a:srgbClr val="FFFFFF"/>
        </a:lt1>
        <a:dk2>
          <a:srgbClr val="000000"/>
        </a:dk2>
        <a:lt2>
          <a:srgbClr val="CC3300"/>
        </a:lt2>
        <a:accent1>
          <a:srgbClr val="808000"/>
        </a:accent1>
        <a:accent2>
          <a:srgbClr val="FF9900"/>
        </a:accent2>
        <a:accent3>
          <a:srgbClr val="AAAAAA"/>
        </a:accent3>
        <a:accent4>
          <a:srgbClr val="DADADA"/>
        </a:accent4>
        <a:accent5>
          <a:srgbClr val="C0C0AA"/>
        </a:accent5>
        <a:accent6>
          <a:srgbClr val="E78A00"/>
        </a:accent6>
        <a:hlink>
          <a:srgbClr val="CC6600"/>
        </a:hlink>
        <a:folHlink>
          <a:srgbClr val="434B1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Studio 7">
        <a:dk1>
          <a:srgbClr val="766997"/>
        </a:dk1>
        <a:lt1>
          <a:srgbClr val="FFFFFF"/>
        </a:lt1>
        <a:dk2>
          <a:srgbClr val="530901"/>
        </a:dk2>
        <a:lt2>
          <a:srgbClr val="FFFFFF"/>
        </a:lt2>
        <a:accent1>
          <a:srgbClr val="FF3300"/>
        </a:accent1>
        <a:accent2>
          <a:srgbClr val="CC6600"/>
        </a:accent2>
        <a:accent3>
          <a:srgbClr val="B3AAAA"/>
        </a:accent3>
        <a:accent4>
          <a:srgbClr val="DADADA"/>
        </a:accent4>
        <a:accent5>
          <a:srgbClr val="FFADAA"/>
        </a:accent5>
        <a:accent6>
          <a:srgbClr val="B95C00"/>
        </a:accent6>
        <a:hlink>
          <a:srgbClr val="FF9900"/>
        </a:hlink>
        <a:folHlink>
          <a:srgbClr val="9933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Studio 8">
        <a:dk1>
          <a:srgbClr val="666699"/>
        </a:dk1>
        <a:lt1>
          <a:srgbClr val="FFFFFF"/>
        </a:lt1>
        <a:dk2>
          <a:srgbClr val="4C004C"/>
        </a:dk2>
        <a:lt2>
          <a:srgbClr val="FFFFFF"/>
        </a:lt2>
        <a:accent1>
          <a:srgbClr val="0099CC"/>
        </a:accent1>
        <a:accent2>
          <a:srgbClr val="993366"/>
        </a:accent2>
        <a:accent3>
          <a:srgbClr val="B2AAB2"/>
        </a:accent3>
        <a:accent4>
          <a:srgbClr val="DADADA"/>
        </a:accent4>
        <a:accent5>
          <a:srgbClr val="AACAE2"/>
        </a:accent5>
        <a:accent6>
          <a:srgbClr val="8A2D5C"/>
        </a:accent6>
        <a:hlink>
          <a:srgbClr val="99CC00"/>
        </a:hlink>
        <a:folHlink>
          <a:srgbClr val="0066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Studio 9">
        <a:dk1>
          <a:srgbClr val="565682"/>
        </a:dk1>
        <a:lt1>
          <a:srgbClr val="FFFFFF"/>
        </a:lt1>
        <a:dk2>
          <a:srgbClr val="1E1551"/>
        </a:dk2>
        <a:lt2>
          <a:srgbClr val="CCFFFF"/>
        </a:lt2>
        <a:accent1>
          <a:srgbClr val="33CCCC"/>
        </a:accent1>
        <a:accent2>
          <a:srgbClr val="009999"/>
        </a:accent2>
        <a:accent3>
          <a:srgbClr val="ABAAB3"/>
        </a:accent3>
        <a:accent4>
          <a:srgbClr val="DADADA"/>
        </a:accent4>
        <a:accent5>
          <a:srgbClr val="ADE2E2"/>
        </a:accent5>
        <a:accent6>
          <a:srgbClr val="008A8A"/>
        </a:accent6>
        <a:hlink>
          <a:srgbClr val="FF9900"/>
        </a:hlink>
        <a:folHlink>
          <a:srgbClr val="00598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Studio 10">
        <a:dk1>
          <a:srgbClr val="CCCC99"/>
        </a:dk1>
        <a:lt1>
          <a:srgbClr val="FFFFFF"/>
        </a:lt1>
        <a:dk2>
          <a:srgbClr val="2E5D5C"/>
        </a:dk2>
        <a:lt2>
          <a:srgbClr val="FFFFFF"/>
        </a:lt2>
        <a:accent1>
          <a:srgbClr val="0099CC"/>
        </a:accent1>
        <a:accent2>
          <a:srgbClr val="D6E0E0"/>
        </a:accent2>
        <a:accent3>
          <a:srgbClr val="ADB6B5"/>
        </a:accent3>
        <a:accent4>
          <a:srgbClr val="DADADA"/>
        </a:accent4>
        <a:accent5>
          <a:srgbClr val="AACAE2"/>
        </a:accent5>
        <a:accent6>
          <a:srgbClr val="C2CBCB"/>
        </a:accent6>
        <a:hlink>
          <a:srgbClr val="CCCC99"/>
        </a:hlink>
        <a:folHlink>
          <a:srgbClr val="428A8C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4_Studio">
  <a:themeElements>
    <a:clrScheme name="4_Studio 1">
      <a:dk1>
        <a:srgbClr val="000000"/>
      </a:dk1>
      <a:lt1>
        <a:srgbClr val="FFFFFF"/>
      </a:lt1>
      <a:dk2>
        <a:srgbClr val="336666"/>
      </a:dk2>
      <a:lt2>
        <a:srgbClr val="CCCC99"/>
      </a:lt2>
      <a:accent1>
        <a:srgbClr val="97CDCC"/>
      </a:accent1>
      <a:accent2>
        <a:srgbClr val="D6E0E0"/>
      </a:accent2>
      <a:accent3>
        <a:srgbClr val="FFFFFF"/>
      </a:accent3>
      <a:accent4>
        <a:srgbClr val="000000"/>
      </a:accent4>
      <a:accent5>
        <a:srgbClr val="C9E3E2"/>
      </a:accent5>
      <a:accent6>
        <a:srgbClr val="C2CBCB"/>
      </a:accent6>
      <a:hlink>
        <a:srgbClr val="99CC00"/>
      </a:hlink>
      <a:folHlink>
        <a:srgbClr val="336666"/>
      </a:folHlink>
    </a:clrScheme>
    <a:fontScheme name="4_Studio">
      <a:majorFont>
        <a:latin typeface="Arial Black"/>
        <a:ea typeface="宋体"/>
        <a:cs typeface="宋体"/>
      </a:majorFont>
      <a:minorFont>
        <a:latin typeface="Arial"/>
        <a:ea typeface="宋体"/>
        <a:cs typeface="宋体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sz="2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宋体" charset="0"/>
            <a:cs typeface="宋体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sz="2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宋体" charset="0"/>
            <a:cs typeface="宋体" charset="0"/>
          </a:defRPr>
        </a:defPPr>
      </a:lstStyle>
    </a:lnDef>
  </a:objectDefaults>
  <a:extraClrSchemeLst>
    <a:extraClrScheme>
      <a:clrScheme name="4_Studio 1">
        <a:dk1>
          <a:srgbClr val="000000"/>
        </a:dk1>
        <a:lt1>
          <a:srgbClr val="FFFFFF"/>
        </a:lt1>
        <a:dk2>
          <a:srgbClr val="336666"/>
        </a:dk2>
        <a:lt2>
          <a:srgbClr val="CCCC99"/>
        </a:lt2>
        <a:accent1>
          <a:srgbClr val="97CDCC"/>
        </a:accent1>
        <a:accent2>
          <a:srgbClr val="D6E0E0"/>
        </a:accent2>
        <a:accent3>
          <a:srgbClr val="FFFFFF"/>
        </a:accent3>
        <a:accent4>
          <a:srgbClr val="000000"/>
        </a:accent4>
        <a:accent5>
          <a:srgbClr val="C9E3E2"/>
        </a:accent5>
        <a:accent6>
          <a:srgbClr val="C2CBCB"/>
        </a:accent6>
        <a:hlink>
          <a:srgbClr val="99CC00"/>
        </a:hlink>
        <a:folHlink>
          <a:srgbClr val="3366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Studio 2">
        <a:dk1>
          <a:srgbClr val="000000"/>
        </a:dk1>
        <a:lt1>
          <a:srgbClr val="FFFFFF"/>
        </a:lt1>
        <a:dk2>
          <a:srgbClr val="3732A0"/>
        </a:dk2>
        <a:lt2>
          <a:srgbClr val="666699"/>
        </a:lt2>
        <a:accent1>
          <a:srgbClr val="CCCCFF"/>
        </a:accent1>
        <a:accent2>
          <a:srgbClr val="009999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008A8A"/>
        </a:accent6>
        <a:hlink>
          <a:srgbClr val="3366CC"/>
        </a:hlink>
        <a:folHlink>
          <a:srgbClr val="9094B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Studio 3">
        <a:dk1>
          <a:srgbClr val="000000"/>
        </a:dk1>
        <a:lt1>
          <a:srgbClr val="FFFFFF"/>
        </a:lt1>
        <a:dk2>
          <a:srgbClr val="CD0505"/>
        </a:dk2>
        <a:lt2>
          <a:srgbClr val="5F5F5F"/>
        </a:lt2>
        <a:accent1>
          <a:srgbClr val="D2D5DE"/>
        </a:accent1>
        <a:accent2>
          <a:srgbClr val="D55757"/>
        </a:accent2>
        <a:accent3>
          <a:srgbClr val="FFFFFF"/>
        </a:accent3>
        <a:accent4>
          <a:srgbClr val="000000"/>
        </a:accent4>
        <a:accent5>
          <a:srgbClr val="E5E7EC"/>
        </a:accent5>
        <a:accent6>
          <a:srgbClr val="C14E4E"/>
        </a:accent6>
        <a:hlink>
          <a:srgbClr val="F42D1E"/>
        </a:hlink>
        <a:folHlink>
          <a:srgbClr val="7C849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Studio 4">
        <a:dk1>
          <a:srgbClr val="000000"/>
        </a:dk1>
        <a:lt1>
          <a:srgbClr val="FFFFFF"/>
        </a:lt1>
        <a:dk2>
          <a:srgbClr val="551A07"/>
        </a:dk2>
        <a:lt2>
          <a:srgbClr val="CC3300"/>
        </a:lt2>
        <a:accent1>
          <a:srgbClr val="F4B400"/>
        </a:accent1>
        <a:accent2>
          <a:srgbClr val="993300"/>
        </a:accent2>
        <a:accent3>
          <a:srgbClr val="FFFFFF"/>
        </a:accent3>
        <a:accent4>
          <a:srgbClr val="000000"/>
        </a:accent4>
        <a:accent5>
          <a:srgbClr val="F8D6AA"/>
        </a:accent5>
        <a:accent6>
          <a:srgbClr val="8A2D00"/>
        </a:accent6>
        <a:hlink>
          <a:srgbClr val="FF33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Studio 5">
        <a:dk1>
          <a:srgbClr val="000000"/>
        </a:dk1>
        <a:lt1>
          <a:srgbClr val="FFFFFF"/>
        </a:lt1>
        <a:dk2>
          <a:srgbClr val="FF0000"/>
        </a:dk2>
        <a:lt2>
          <a:srgbClr val="FFCC00"/>
        </a:lt2>
        <a:accent1>
          <a:srgbClr val="66CCFF"/>
        </a:accent1>
        <a:accent2>
          <a:srgbClr val="009900"/>
        </a:accent2>
        <a:accent3>
          <a:srgbClr val="FFFFFF"/>
        </a:accent3>
        <a:accent4>
          <a:srgbClr val="000000"/>
        </a:accent4>
        <a:accent5>
          <a:srgbClr val="B8E2FF"/>
        </a:accent5>
        <a:accent6>
          <a:srgbClr val="008A00"/>
        </a:accent6>
        <a:hlink>
          <a:srgbClr val="FF3300"/>
        </a:hlink>
        <a:folHlink>
          <a:srgbClr val="6600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Studio 6">
        <a:dk1>
          <a:srgbClr val="666633"/>
        </a:dk1>
        <a:lt1>
          <a:srgbClr val="FFFFFF"/>
        </a:lt1>
        <a:dk2>
          <a:srgbClr val="000000"/>
        </a:dk2>
        <a:lt2>
          <a:srgbClr val="CC3300"/>
        </a:lt2>
        <a:accent1>
          <a:srgbClr val="808000"/>
        </a:accent1>
        <a:accent2>
          <a:srgbClr val="FF9900"/>
        </a:accent2>
        <a:accent3>
          <a:srgbClr val="AAAAAA"/>
        </a:accent3>
        <a:accent4>
          <a:srgbClr val="DADADA"/>
        </a:accent4>
        <a:accent5>
          <a:srgbClr val="C0C0AA"/>
        </a:accent5>
        <a:accent6>
          <a:srgbClr val="E78A00"/>
        </a:accent6>
        <a:hlink>
          <a:srgbClr val="CC6600"/>
        </a:hlink>
        <a:folHlink>
          <a:srgbClr val="434B1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Studio 7">
        <a:dk1>
          <a:srgbClr val="766997"/>
        </a:dk1>
        <a:lt1>
          <a:srgbClr val="FFFFFF"/>
        </a:lt1>
        <a:dk2>
          <a:srgbClr val="530901"/>
        </a:dk2>
        <a:lt2>
          <a:srgbClr val="FFFFFF"/>
        </a:lt2>
        <a:accent1>
          <a:srgbClr val="FF3300"/>
        </a:accent1>
        <a:accent2>
          <a:srgbClr val="CC6600"/>
        </a:accent2>
        <a:accent3>
          <a:srgbClr val="B3AAAA"/>
        </a:accent3>
        <a:accent4>
          <a:srgbClr val="DADADA"/>
        </a:accent4>
        <a:accent5>
          <a:srgbClr val="FFADAA"/>
        </a:accent5>
        <a:accent6>
          <a:srgbClr val="B95C00"/>
        </a:accent6>
        <a:hlink>
          <a:srgbClr val="FF9900"/>
        </a:hlink>
        <a:folHlink>
          <a:srgbClr val="9933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Studio 8">
        <a:dk1>
          <a:srgbClr val="666699"/>
        </a:dk1>
        <a:lt1>
          <a:srgbClr val="FFFFFF"/>
        </a:lt1>
        <a:dk2>
          <a:srgbClr val="4C004C"/>
        </a:dk2>
        <a:lt2>
          <a:srgbClr val="FFFFFF"/>
        </a:lt2>
        <a:accent1>
          <a:srgbClr val="0099CC"/>
        </a:accent1>
        <a:accent2>
          <a:srgbClr val="993366"/>
        </a:accent2>
        <a:accent3>
          <a:srgbClr val="B2AAB2"/>
        </a:accent3>
        <a:accent4>
          <a:srgbClr val="DADADA"/>
        </a:accent4>
        <a:accent5>
          <a:srgbClr val="AACAE2"/>
        </a:accent5>
        <a:accent6>
          <a:srgbClr val="8A2D5C"/>
        </a:accent6>
        <a:hlink>
          <a:srgbClr val="99CC00"/>
        </a:hlink>
        <a:folHlink>
          <a:srgbClr val="0066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Studio 9">
        <a:dk1>
          <a:srgbClr val="565682"/>
        </a:dk1>
        <a:lt1>
          <a:srgbClr val="FFFFFF"/>
        </a:lt1>
        <a:dk2>
          <a:srgbClr val="1E1551"/>
        </a:dk2>
        <a:lt2>
          <a:srgbClr val="CCFFFF"/>
        </a:lt2>
        <a:accent1>
          <a:srgbClr val="33CCCC"/>
        </a:accent1>
        <a:accent2>
          <a:srgbClr val="009999"/>
        </a:accent2>
        <a:accent3>
          <a:srgbClr val="ABAAB3"/>
        </a:accent3>
        <a:accent4>
          <a:srgbClr val="DADADA"/>
        </a:accent4>
        <a:accent5>
          <a:srgbClr val="ADE2E2"/>
        </a:accent5>
        <a:accent6>
          <a:srgbClr val="008A8A"/>
        </a:accent6>
        <a:hlink>
          <a:srgbClr val="FF9900"/>
        </a:hlink>
        <a:folHlink>
          <a:srgbClr val="00598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Studio 10">
        <a:dk1>
          <a:srgbClr val="CCCC99"/>
        </a:dk1>
        <a:lt1>
          <a:srgbClr val="FFFFFF"/>
        </a:lt1>
        <a:dk2>
          <a:srgbClr val="2E5D5C"/>
        </a:dk2>
        <a:lt2>
          <a:srgbClr val="FFFFFF"/>
        </a:lt2>
        <a:accent1>
          <a:srgbClr val="0099CC"/>
        </a:accent1>
        <a:accent2>
          <a:srgbClr val="D6E0E0"/>
        </a:accent2>
        <a:accent3>
          <a:srgbClr val="ADB6B5"/>
        </a:accent3>
        <a:accent4>
          <a:srgbClr val="DADADA"/>
        </a:accent4>
        <a:accent5>
          <a:srgbClr val="AACAE2"/>
        </a:accent5>
        <a:accent6>
          <a:srgbClr val="C2CBCB"/>
        </a:accent6>
        <a:hlink>
          <a:srgbClr val="CCCC99"/>
        </a:hlink>
        <a:folHlink>
          <a:srgbClr val="428A8C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5_Studio">
  <a:themeElements>
    <a:clrScheme name="5_Studio 1">
      <a:dk1>
        <a:srgbClr val="000000"/>
      </a:dk1>
      <a:lt1>
        <a:srgbClr val="FFFFFF"/>
      </a:lt1>
      <a:dk2>
        <a:srgbClr val="336666"/>
      </a:dk2>
      <a:lt2>
        <a:srgbClr val="CCCC99"/>
      </a:lt2>
      <a:accent1>
        <a:srgbClr val="97CDCC"/>
      </a:accent1>
      <a:accent2>
        <a:srgbClr val="D6E0E0"/>
      </a:accent2>
      <a:accent3>
        <a:srgbClr val="FFFFFF"/>
      </a:accent3>
      <a:accent4>
        <a:srgbClr val="000000"/>
      </a:accent4>
      <a:accent5>
        <a:srgbClr val="C9E3E2"/>
      </a:accent5>
      <a:accent6>
        <a:srgbClr val="C2CBCB"/>
      </a:accent6>
      <a:hlink>
        <a:srgbClr val="99CC00"/>
      </a:hlink>
      <a:folHlink>
        <a:srgbClr val="336666"/>
      </a:folHlink>
    </a:clrScheme>
    <a:fontScheme name="5_Studio">
      <a:majorFont>
        <a:latin typeface="Arial Black"/>
        <a:ea typeface="宋体"/>
        <a:cs typeface="宋体"/>
      </a:majorFont>
      <a:minorFont>
        <a:latin typeface="Arial"/>
        <a:ea typeface="宋体"/>
        <a:cs typeface="宋体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sz="2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宋体" charset="0"/>
            <a:cs typeface="宋体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sz="2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宋体" charset="0"/>
            <a:cs typeface="宋体" charset="0"/>
          </a:defRPr>
        </a:defPPr>
      </a:lstStyle>
    </a:lnDef>
  </a:objectDefaults>
  <a:extraClrSchemeLst>
    <a:extraClrScheme>
      <a:clrScheme name="5_Studio 1">
        <a:dk1>
          <a:srgbClr val="000000"/>
        </a:dk1>
        <a:lt1>
          <a:srgbClr val="FFFFFF"/>
        </a:lt1>
        <a:dk2>
          <a:srgbClr val="336666"/>
        </a:dk2>
        <a:lt2>
          <a:srgbClr val="CCCC99"/>
        </a:lt2>
        <a:accent1>
          <a:srgbClr val="97CDCC"/>
        </a:accent1>
        <a:accent2>
          <a:srgbClr val="D6E0E0"/>
        </a:accent2>
        <a:accent3>
          <a:srgbClr val="FFFFFF"/>
        </a:accent3>
        <a:accent4>
          <a:srgbClr val="000000"/>
        </a:accent4>
        <a:accent5>
          <a:srgbClr val="C9E3E2"/>
        </a:accent5>
        <a:accent6>
          <a:srgbClr val="C2CBCB"/>
        </a:accent6>
        <a:hlink>
          <a:srgbClr val="99CC00"/>
        </a:hlink>
        <a:folHlink>
          <a:srgbClr val="3366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5_Studio 2">
        <a:dk1>
          <a:srgbClr val="000000"/>
        </a:dk1>
        <a:lt1>
          <a:srgbClr val="FFFFFF"/>
        </a:lt1>
        <a:dk2>
          <a:srgbClr val="3732A0"/>
        </a:dk2>
        <a:lt2>
          <a:srgbClr val="666699"/>
        </a:lt2>
        <a:accent1>
          <a:srgbClr val="CCCCFF"/>
        </a:accent1>
        <a:accent2>
          <a:srgbClr val="009999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008A8A"/>
        </a:accent6>
        <a:hlink>
          <a:srgbClr val="3366CC"/>
        </a:hlink>
        <a:folHlink>
          <a:srgbClr val="9094B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5_Studio 3">
        <a:dk1>
          <a:srgbClr val="000000"/>
        </a:dk1>
        <a:lt1>
          <a:srgbClr val="FFFFFF"/>
        </a:lt1>
        <a:dk2>
          <a:srgbClr val="CD0505"/>
        </a:dk2>
        <a:lt2>
          <a:srgbClr val="5F5F5F"/>
        </a:lt2>
        <a:accent1>
          <a:srgbClr val="D2D5DE"/>
        </a:accent1>
        <a:accent2>
          <a:srgbClr val="D55757"/>
        </a:accent2>
        <a:accent3>
          <a:srgbClr val="FFFFFF"/>
        </a:accent3>
        <a:accent4>
          <a:srgbClr val="000000"/>
        </a:accent4>
        <a:accent5>
          <a:srgbClr val="E5E7EC"/>
        </a:accent5>
        <a:accent6>
          <a:srgbClr val="C14E4E"/>
        </a:accent6>
        <a:hlink>
          <a:srgbClr val="F42D1E"/>
        </a:hlink>
        <a:folHlink>
          <a:srgbClr val="7C849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5_Studio 4">
        <a:dk1>
          <a:srgbClr val="000000"/>
        </a:dk1>
        <a:lt1>
          <a:srgbClr val="FFFFFF"/>
        </a:lt1>
        <a:dk2>
          <a:srgbClr val="551A07"/>
        </a:dk2>
        <a:lt2>
          <a:srgbClr val="CC3300"/>
        </a:lt2>
        <a:accent1>
          <a:srgbClr val="F4B400"/>
        </a:accent1>
        <a:accent2>
          <a:srgbClr val="993300"/>
        </a:accent2>
        <a:accent3>
          <a:srgbClr val="FFFFFF"/>
        </a:accent3>
        <a:accent4>
          <a:srgbClr val="000000"/>
        </a:accent4>
        <a:accent5>
          <a:srgbClr val="F8D6AA"/>
        </a:accent5>
        <a:accent6>
          <a:srgbClr val="8A2D00"/>
        </a:accent6>
        <a:hlink>
          <a:srgbClr val="FF33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5_Studio 5">
        <a:dk1>
          <a:srgbClr val="000000"/>
        </a:dk1>
        <a:lt1>
          <a:srgbClr val="FFFFFF"/>
        </a:lt1>
        <a:dk2>
          <a:srgbClr val="FF0000"/>
        </a:dk2>
        <a:lt2>
          <a:srgbClr val="FFCC00"/>
        </a:lt2>
        <a:accent1>
          <a:srgbClr val="66CCFF"/>
        </a:accent1>
        <a:accent2>
          <a:srgbClr val="009900"/>
        </a:accent2>
        <a:accent3>
          <a:srgbClr val="FFFFFF"/>
        </a:accent3>
        <a:accent4>
          <a:srgbClr val="000000"/>
        </a:accent4>
        <a:accent5>
          <a:srgbClr val="B8E2FF"/>
        </a:accent5>
        <a:accent6>
          <a:srgbClr val="008A00"/>
        </a:accent6>
        <a:hlink>
          <a:srgbClr val="FF3300"/>
        </a:hlink>
        <a:folHlink>
          <a:srgbClr val="6600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5_Studio 6">
        <a:dk1>
          <a:srgbClr val="666633"/>
        </a:dk1>
        <a:lt1>
          <a:srgbClr val="FFFFFF"/>
        </a:lt1>
        <a:dk2>
          <a:srgbClr val="000000"/>
        </a:dk2>
        <a:lt2>
          <a:srgbClr val="CC3300"/>
        </a:lt2>
        <a:accent1>
          <a:srgbClr val="808000"/>
        </a:accent1>
        <a:accent2>
          <a:srgbClr val="FF9900"/>
        </a:accent2>
        <a:accent3>
          <a:srgbClr val="AAAAAA"/>
        </a:accent3>
        <a:accent4>
          <a:srgbClr val="DADADA"/>
        </a:accent4>
        <a:accent5>
          <a:srgbClr val="C0C0AA"/>
        </a:accent5>
        <a:accent6>
          <a:srgbClr val="E78A00"/>
        </a:accent6>
        <a:hlink>
          <a:srgbClr val="CC6600"/>
        </a:hlink>
        <a:folHlink>
          <a:srgbClr val="434B1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_Studio 7">
        <a:dk1>
          <a:srgbClr val="766997"/>
        </a:dk1>
        <a:lt1>
          <a:srgbClr val="FFFFFF"/>
        </a:lt1>
        <a:dk2>
          <a:srgbClr val="530901"/>
        </a:dk2>
        <a:lt2>
          <a:srgbClr val="FFFFFF"/>
        </a:lt2>
        <a:accent1>
          <a:srgbClr val="FF3300"/>
        </a:accent1>
        <a:accent2>
          <a:srgbClr val="CC6600"/>
        </a:accent2>
        <a:accent3>
          <a:srgbClr val="B3AAAA"/>
        </a:accent3>
        <a:accent4>
          <a:srgbClr val="DADADA"/>
        </a:accent4>
        <a:accent5>
          <a:srgbClr val="FFADAA"/>
        </a:accent5>
        <a:accent6>
          <a:srgbClr val="B95C00"/>
        </a:accent6>
        <a:hlink>
          <a:srgbClr val="FF9900"/>
        </a:hlink>
        <a:folHlink>
          <a:srgbClr val="9933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_Studio 8">
        <a:dk1>
          <a:srgbClr val="666699"/>
        </a:dk1>
        <a:lt1>
          <a:srgbClr val="FFFFFF"/>
        </a:lt1>
        <a:dk2>
          <a:srgbClr val="4C004C"/>
        </a:dk2>
        <a:lt2>
          <a:srgbClr val="FFFFFF"/>
        </a:lt2>
        <a:accent1>
          <a:srgbClr val="0099CC"/>
        </a:accent1>
        <a:accent2>
          <a:srgbClr val="993366"/>
        </a:accent2>
        <a:accent3>
          <a:srgbClr val="B2AAB2"/>
        </a:accent3>
        <a:accent4>
          <a:srgbClr val="DADADA"/>
        </a:accent4>
        <a:accent5>
          <a:srgbClr val="AACAE2"/>
        </a:accent5>
        <a:accent6>
          <a:srgbClr val="8A2D5C"/>
        </a:accent6>
        <a:hlink>
          <a:srgbClr val="99CC00"/>
        </a:hlink>
        <a:folHlink>
          <a:srgbClr val="0066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_Studio 9">
        <a:dk1>
          <a:srgbClr val="565682"/>
        </a:dk1>
        <a:lt1>
          <a:srgbClr val="FFFFFF"/>
        </a:lt1>
        <a:dk2>
          <a:srgbClr val="1E1551"/>
        </a:dk2>
        <a:lt2>
          <a:srgbClr val="CCFFFF"/>
        </a:lt2>
        <a:accent1>
          <a:srgbClr val="33CCCC"/>
        </a:accent1>
        <a:accent2>
          <a:srgbClr val="009999"/>
        </a:accent2>
        <a:accent3>
          <a:srgbClr val="ABAAB3"/>
        </a:accent3>
        <a:accent4>
          <a:srgbClr val="DADADA"/>
        </a:accent4>
        <a:accent5>
          <a:srgbClr val="ADE2E2"/>
        </a:accent5>
        <a:accent6>
          <a:srgbClr val="008A8A"/>
        </a:accent6>
        <a:hlink>
          <a:srgbClr val="FF9900"/>
        </a:hlink>
        <a:folHlink>
          <a:srgbClr val="00598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_Studio 10">
        <a:dk1>
          <a:srgbClr val="CCCC99"/>
        </a:dk1>
        <a:lt1>
          <a:srgbClr val="FFFFFF"/>
        </a:lt1>
        <a:dk2>
          <a:srgbClr val="2E5D5C"/>
        </a:dk2>
        <a:lt2>
          <a:srgbClr val="FFFFFF"/>
        </a:lt2>
        <a:accent1>
          <a:srgbClr val="0099CC"/>
        </a:accent1>
        <a:accent2>
          <a:srgbClr val="D6E0E0"/>
        </a:accent2>
        <a:accent3>
          <a:srgbClr val="ADB6B5"/>
        </a:accent3>
        <a:accent4>
          <a:srgbClr val="DADADA"/>
        </a:accent4>
        <a:accent5>
          <a:srgbClr val="AACAE2"/>
        </a:accent5>
        <a:accent6>
          <a:srgbClr val="C2CBCB"/>
        </a:accent6>
        <a:hlink>
          <a:srgbClr val="CCCC99"/>
        </a:hlink>
        <a:folHlink>
          <a:srgbClr val="428A8C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6_Studio">
  <a:themeElements>
    <a:clrScheme name="6_Studio 1">
      <a:dk1>
        <a:srgbClr val="000000"/>
      </a:dk1>
      <a:lt1>
        <a:srgbClr val="FFFFFF"/>
      </a:lt1>
      <a:dk2>
        <a:srgbClr val="336666"/>
      </a:dk2>
      <a:lt2>
        <a:srgbClr val="CCCC99"/>
      </a:lt2>
      <a:accent1>
        <a:srgbClr val="97CDCC"/>
      </a:accent1>
      <a:accent2>
        <a:srgbClr val="D6E0E0"/>
      </a:accent2>
      <a:accent3>
        <a:srgbClr val="FFFFFF"/>
      </a:accent3>
      <a:accent4>
        <a:srgbClr val="000000"/>
      </a:accent4>
      <a:accent5>
        <a:srgbClr val="C9E3E2"/>
      </a:accent5>
      <a:accent6>
        <a:srgbClr val="C2CBCB"/>
      </a:accent6>
      <a:hlink>
        <a:srgbClr val="99CC00"/>
      </a:hlink>
      <a:folHlink>
        <a:srgbClr val="336666"/>
      </a:folHlink>
    </a:clrScheme>
    <a:fontScheme name="6_Studio">
      <a:majorFont>
        <a:latin typeface="Arial Black"/>
        <a:ea typeface="宋体"/>
        <a:cs typeface="宋体"/>
      </a:majorFont>
      <a:minorFont>
        <a:latin typeface="Arial"/>
        <a:ea typeface="宋体"/>
        <a:cs typeface="宋体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sz="2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宋体" charset="0"/>
            <a:cs typeface="宋体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sz="2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宋体" charset="0"/>
            <a:cs typeface="宋体" charset="0"/>
          </a:defRPr>
        </a:defPPr>
      </a:lstStyle>
    </a:lnDef>
  </a:objectDefaults>
  <a:extraClrSchemeLst>
    <a:extraClrScheme>
      <a:clrScheme name="6_Studio 1">
        <a:dk1>
          <a:srgbClr val="000000"/>
        </a:dk1>
        <a:lt1>
          <a:srgbClr val="FFFFFF"/>
        </a:lt1>
        <a:dk2>
          <a:srgbClr val="336666"/>
        </a:dk2>
        <a:lt2>
          <a:srgbClr val="CCCC99"/>
        </a:lt2>
        <a:accent1>
          <a:srgbClr val="97CDCC"/>
        </a:accent1>
        <a:accent2>
          <a:srgbClr val="D6E0E0"/>
        </a:accent2>
        <a:accent3>
          <a:srgbClr val="FFFFFF"/>
        </a:accent3>
        <a:accent4>
          <a:srgbClr val="000000"/>
        </a:accent4>
        <a:accent5>
          <a:srgbClr val="C9E3E2"/>
        </a:accent5>
        <a:accent6>
          <a:srgbClr val="C2CBCB"/>
        </a:accent6>
        <a:hlink>
          <a:srgbClr val="99CC00"/>
        </a:hlink>
        <a:folHlink>
          <a:srgbClr val="3366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6_Studio 2">
        <a:dk1>
          <a:srgbClr val="000000"/>
        </a:dk1>
        <a:lt1>
          <a:srgbClr val="FFFFFF"/>
        </a:lt1>
        <a:dk2>
          <a:srgbClr val="3732A0"/>
        </a:dk2>
        <a:lt2>
          <a:srgbClr val="666699"/>
        </a:lt2>
        <a:accent1>
          <a:srgbClr val="CCCCFF"/>
        </a:accent1>
        <a:accent2>
          <a:srgbClr val="009999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008A8A"/>
        </a:accent6>
        <a:hlink>
          <a:srgbClr val="3366CC"/>
        </a:hlink>
        <a:folHlink>
          <a:srgbClr val="9094B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6_Studio 3">
        <a:dk1>
          <a:srgbClr val="000000"/>
        </a:dk1>
        <a:lt1>
          <a:srgbClr val="FFFFFF"/>
        </a:lt1>
        <a:dk2>
          <a:srgbClr val="CD0505"/>
        </a:dk2>
        <a:lt2>
          <a:srgbClr val="5F5F5F"/>
        </a:lt2>
        <a:accent1>
          <a:srgbClr val="D2D5DE"/>
        </a:accent1>
        <a:accent2>
          <a:srgbClr val="D55757"/>
        </a:accent2>
        <a:accent3>
          <a:srgbClr val="FFFFFF"/>
        </a:accent3>
        <a:accent4>
          <a:srgbClr val="000000"/>
        </a:accent4>
        <a:accent5>
          <a:srgbClr val="E5E7EC"/>
        </a:accent5>
        <a:accent6>
          <a:srgbClr val="C14E4E"/>
        </a:accent6>
        <a:hlink>
          <a:srgbClr val="F42D1E"/>
        </a:hlink>
        <a:folHlink>
          <a:srgbClr val="7C849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6_Studio 4">
        <a:dk1>
          <a:srgbClr val="000000"/>
        </a:dk1>
        <a:lt1>
          <a:srgbClr val="FFFFFF"/>
        </a:lt1>
        <a:dk2>
          <a:srgbClr val="551A07"/>
        </a:dk2>
        <a:lt2>
          <a:srgbClr val="CC3300"/>
        </a:lt2>
        <a:accent1>
          <a:srgbClr val="F4B400"/>
        </a:accent1>
        <a:accent2>
          <a:srgbClr val="993300"/>
        </a:accent2>
        <a:accent3>
          <a:srgbClr val="FFFFFF"/>
        </a:accent3>
        <a:accent4>
          <a:srgbClr val="000000"/>
        </a:accent4>
        <a:accent5>
          <a:srgbClr val="F8D6AA"/>
        </a:accent5>
        <a:accent6>
          <a:srgbClr val="8A2D00"/>
        </a:accent6>
        <a:hlink>
          <a:srgbClr val="FF33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6_Studio 5">
        <a:dk1>
          <a:srgbClr val="000000"/>
        </a:dk1>
        <a:lt1>
          <a:srgbClr val="FFFFFF"/>
        </a:lt1>
        <a:dk2>
          <a:srgbClr val="FF0000"/>
        </a:dk2>
        <a:lt2>
          <a:srgbClr val="FFCC00"/>
        </a:lt2>
        <a:accent1>
          <a:srgbClr val="66CCFF"/>
        </a:accent1>
        <a:accent2>
          <a:srgbClr val="009900"/>
        </a:accent2>
        <a:accent3>
          <a:srgbClr val="FFFFFF"/>
        </a:accent3>
        <a:accent4>
          <a:srgbClr val="000000"/>
        </a:accent4>
        <a:accent5>
          <a:srgbClr val="B8E2FF"/>
        </a:accent5>
        <a:accent6>
          <a:srgbClr val="008A00"/>
        </a:accent6>
        <a:hlink>
          <a:srgbClr val="FF3300"/>
        </a:hlink>
        <a:folHlink>
          <a:srgbClr val="6600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6_Studio 6">
        <a:dk1>
          <a:srgbClr val="666633"/>
        </a:dk1>
        <a:lt1>
          <a:srgbClr val="FFFFFF"/>
        </a:lt1>
        <a:dk2>
          <a:srgbClr val="000000"/>
        </a:dk2>
        <a:lt2>
          <a:srgbClr val="CC3300"/>
        </a:lt2>
        <a:accent1>
          <a:srgbClr val="808000"/>
        </a:accent1>
        <a:accent2>
          <a:srgbClr val="FF9900"/>
        </a:accent2>
        <a:accent3>
          <a:srgbClr val="AAAAAA"/>
        </a:accent3>
        <a:accent4>
          <a:srgbClr val="DADADA"/>
        </a:accent4>
        <a:accent5>
          <a:srgbClr val="C0C0AA"/>
        </a:accent5>
        <a:accent6>
          <a:srgbClr val="E78A00"/>
        </a:accent6>
        <a:hlink>
          <a:srgbClr val="CC6600"/>
        </a:hlink>
        <a:folHlink>
          <a:srgbClr val="434B1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6_Studio 7">
        <a:dk1>
          <a:srgbClr val="766997"/>
        </a:dk1>
        <a:lt1>
          <a:srgbClr val="FFFFFF"/>
        </a:lt1>
        <a:dk2>
          <a:srgbClr val="530901"/>
        </a:dk2>
        <a:lt2>
          <a:srgbClr val="FFFFFF"/>
        </a:lt2>
        <a:accent1>
          <a:srgbClr val="FF3300"/>
        </a:accent1>
        <a:accent2>
          <a:srgbClr val="CC6600"/>
        </a:accent2>
        <a:accent3>
          <a:srgbClr val="B3AAAA"/>
        </a:accent3>
        <a:accent4>
          <a:srgbClr val="DADADA"/>
        </a:accent4>
        <a:accent5>
          <a:srgbClr val="FFADAA"/>
        </a:accent5>
        <a:accent6>
          <a:srgbClr val="B95C00"/>
        </a:accent6>
        <a:hlink>
          <a:srgbClr val="FF9900"/>
        </a:hlink>
        <a:folHlink>
          <a:srgbClr val="9933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6_Studio 8">
        <a:dk1>
          <a:srgbClr val="666699"/>
        </a:dk1>
        <a:lt1>
          <a:srgbClr val="FFFFFF"/>
        </a:lt1>
        <a:dk2>
          <a:srgbClr val="4C004C"/>
        </a:dk2>
        <a:lt2>
          <a:srgbClr val="FFFFFF"/>
        </a:lt2>
        <a:accent1>
          <a:srgbClr val="0099CC"/>
        </a:accent1>
        <a:accent2>
          <a:srgbClr val="993366"/>
        </a:accent2>
        <a:accent3>
          <a:srgbClr val="B2AAB2"/>
        </a:accent3>
        <a:accent4>
          <a:srgbClr val="DADADA"/>
        </a:accent4>
        <a:accent5>
          <a:srgbClr val="AACAE2"/>
        </a:accent5>
        <a:accent6>
          <a:srgbClr val="8A2D5C"/>
        </a:accent6>
        <a:hlink>
          <a:srgbClr val="99CC00"/>
        </a:hlink>
        <a:folHlink>
          <a:srgbClr val="0066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6_Studio 9">
        <a:dk1>
          <a:srgbClr val="565682"/>
        </a:dk1>
        <a:lt1>
          <a:srgbClr val="FFFFFF"/>
        </a:lt1>
        <a:dk2>
          <a:srgbClr val="1E1551"/>
        </a:dk2>
        <a:lt2>
          <a:srgbClr val="CCFFFF"/>
        </a:lt2>
        <a:accent1>
          <a:srgbClr val="33CCCC"/>
        </a:accent1>
        <a:accent2>
          <a:srgbClr val="009999"/>
        </a:accent2>
        <a:accent3>
          <a:srgbClr val="ABAAB3"/>
        </a:accent3>
        <a:accent4>
          <a:srgbClr val="DADADA"/>
        </a:accent4>
        <a:accent5>
          <a:srgbClr val="ADE2E2"/>
        </a:accent5>
        <a:accent6>
          <a:srgbClr val="008A8A"/>
        </a:accent6>
        <a:hlink>
          <a:srgbClr val="FF9900"/>
        </a:hlink>
        <a:folHlink>
          <a:srgbClr val="00598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6_Studio 10">
        <a:dk1>
          <a:srgbClr val="CCCC99"/>
        </a:dk1>
        <a:lt1>
          <a:srgbClr val="FFFFFF"/>
        </a:lt1>
        <a:dk2>
          <a:srgbClr val="2E5D5C"/>
        </a:dk2>
        <a:lt2>
          <a:srgbClr val="FFFFFF"/>
        </a:lt2>
        <a:accent1>
          <a:srgbClr val="0099CC"/>
        </a:accent1>
        <a:accent2>
          <a:srgbClr val="D6E0E0"/>
        </a:accent2>
        <a:accent3>
          <a:srgbClr val="ADB6B5"/>
        </a:accent3>
        <a:accent4>
          <a:srgbClr val="DADADA"/>
        </a:accent4>
        <a:accent5>
          <a:srgbClr val="AACAE2"/>
        </a:accent5>
        <a:accent6>
          <a:srgbClr val="C2CBCB"/>
        </a:accent6>
        <a:hlink>
          <a:srgbClr val="CCCC99"/>
        </a:hlink>
        <a:folHlink>
          <a:srgbClr val="428A8C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7_Studio">
  <a:themeElements>
    <a:clrScheme name="7_Studio 1">
      <a:dk1>
        <a:srgbClr val="000000"/>
      </a:dk1>
      <a:lt1>
        <a:srgbClr val="FFFFFF"/>
      </a:lt1>
      <a:dk2>
        <a:srgbClr val="336666"/>
      </a:dk2>
      <a:lt2>
        <a:srgbClr val="CCCC99"/>
      </a:lt2>
      <a:accent1>
        <a:srgbClr val="97CDCC"/>
      </a:accent1>
      <a:accent2>
        <a:srgbClr val="D6E0E0"/>
      </a:accent2>
      <a:accent3>
        <a:srgbClr val="FFFFFF"/>
      </a:accent3>
      <a:accent4>
        <a:srgbClr val="000000"/>
      </a:accent4>
      <a:accent5>
        <a:srgbClr val="C9E3E2"/>
      </a:accent5>
      <a:accent6>
        <a:srgbClr val="C2CBCB"/>
      </a:accent6>
      <a:hlink>
        <a:srgbClr val="99CC00"/>
      </a:hlink>
      <a:folHlink>
        <a:srgbClr val="336666"/>
      </a:folHlink>
    </a:clrScheme>
    <a:fontScheme name="7_Studio">
      <a:majorFont>
        <a:latin typeface="Arial Black"/>
        <a:ea typeface="宋体"/>
        <a:cs typeface="宋体"/>
      </a:majorFont>
      <a:minorFont>
        <a:latin typeface="Arial"/>
        <a:ea typeface="宋体"/>
        <a:cs typeface="宋体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sz="2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宋体" charset="0"/>
            <a:cs typeface="宋体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sz="2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宋体" charset="0"/>
            <a:cs typeface="宋体" charset="0"/>
          </a:defRPr>
        </a:defPPr>
      </a:lstStyle>
    </a:lnDef>
  </a:objectDefaults>
  <a:extraClrSchemeLst>
    <a:extraClrScheme>
      <a:clrScheme name="7_Studio 1">
        <a:dk1>
          <a:srgbClr val="000000"/>
        </a:dk1>
        <a:lt1>
          <a:srgbClr val="FFFFFF"/>
        </a:lt1>
        <a:dk2>
          <a:srgbClr val="336666"/>
        </a:dk2>
        <a:lt2>
          <a:srgbClr val="CCCC99"/>
        </a:lt2>
        <a:accent1>
          <a:srgbClr val="97CDCC"/>
        </a:accent1>
        <a:accent2>
          <a:srgbClr val="D6E0E0"/>
        </a:accent2>
        <a:accent3>
          <a:srgbClr val="FFFFFF"/>
        </a:accent3>
        <a:accent4>
          <a:srgbClr val="000000"/>
        </a:accent4>
        <a:accent5>
          <a:srgbClr val="C9E3E2"/>
        </a:accent5>
        <a:accent6>
          <a:srgbClr val="C2CBCB"/>
        </a:accent6>
        <a:hlink>
          <a:srgbClr val="99CC00"/>
        </a:hlink>
        <a:folHlink>
          <a:srgbClr val="3366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7_Studio 2">
        <a:dk1>
          <a:srgbClr val="000000"/>
        </a:dk1>
        <a:lt1>
          <a:srgbClr val="FFFFFF"/>
        </a:lt1>
        <a:dk2>
          <a:srgbClr val="3732A0"/>
        </a:dk2>
        <a:lt2>
          <a:srgbClr val="666699"/>
        </a:lt2>
        <a:accent1>
          <a:srgbClr val="CCCCFF"/>
        </a:accent1>
        <a:accent2>
          <a:srgbClr val="009999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008A8A"/>
        </a:accent6>
        <a:hlink>
          <a:srgbClr val="3366CC"/>
        </a:hlink>
        <a:folHlink>
          <a:srgbClr val="9094B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7_Studio 3">
        <a:dk1>
          <a:srgbClr val="000000"/>
        </a:dk1>
        <a:lt1>
          <a:srgbClr val="FFFFFF"/>
        </a:lt1>
        <a:dk2>
          <a:srgbClr val="CD0505"/>
        </a:dk2>
        <a:lt2>
          <a:srgbClr val="5F5F5F"/>
        </a:lt2>
        <a:accent1>
          <a:srgbClr val="D2D5DE"/>
        </a:accent1>
        <a:accent2>
          <a:srgbClr val="D55757"/>
        </a:accent2>
        <a:accent3>
          <a:srgbClr val="FFFFFF"/>
        </a:accent3>
        <a:accent4>
          <a:srgbClr val="000000"/>
        </a:accent4>
        <a:accent5>
          <a:srgbClr val="E5E7EC"/>
        </a:accent5>
        <a:accent6>
          <a:srgbClr val="C14E4E"/>
        </a:accent6>
        <a:hlink>
          <a:srgbClr val="F42D1E"/>
        </a:hlink>
        <a:folHlink>
          <a:srgbClr val="7C849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7_Studio 4">
        <a:dk1>
          <a:srgbClr val="000000"/>
        </a:dk1>
        <a:lt1>
          <a:srgbClr val="FFFFFF"/>
        </a:lt1>
        <a:dk2>
          <a:srgbClr val="551A07"/>
        </a:dk2>
        <a:lt2>
          <a:srgbClr val="CC3300"/>
        </a:lt2>
        <a:accent1>
          <a:srgbClr val="F4B400"/>
        </a:accent1>
        <a:accent2>
          <a:srgbClr val="993300"/>
        </a:accent2>
        <a:accent3>
          <a:srgbClr val="FFFFFF"/>
        </a:accent3>
        <a:accent4>
          <a:srgbClr val="000000"/>
        </a:accent4>
        <a:accent5>
          <a:srgbClr val="F8D6AA"/>
        </a:accent5>
        <a:accent6>
          <a:srgbClr val="8A2D00"/>
        </a:accent6>
        <a:hlink>
          <a:srgbClr val="FF33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7_Studio 5">
        <a:dk1>
          <a:srgbClr val="000000"/>
        </a:dk1>
        <a:lt1>
          <a:srgbClr val="FFFFFF"/>
        </a:lt1>
        <a:dk2>
          <a:srgbClr val="FF0000"/>
        </a:dk2>
        <a:lt2>
          <a:srgbClr val="FFCC00"/>
        </a:lt2>
        <a:accent1>
          <a:srgbClr val="66CCFF"/>
        </a:accent1>
        <a:accent2>
          <a:srgbClr val="009900"/>
        </a:accent2>
        <a:accent3>
          <a:srgbClr val="FFFFFF"/>
        </a:accent3>
        <a:accent4>
          <a:srgbClr val="000000"/>
        </a:accent4>
        <a:accent5>
          <a:srgbClr val="B8E2FF"/>
        </a:accent5>
        <a:accent6>
          <a:srgbClr val="008A00"/>
        </a:accent6>
        <a:hlink>
          <a:srgbClr val="FF3300"/>
        </a:hlink>
        <a:folHlink>
          <a:srgbClr val="6600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7_Studio 6">
        <a:dk1>
          <a:srgbClr val="666633"/>
        </a:dk1>
        <a:lt1>
          <a:srgbClr val="FFFFFF"/>
        </a:lt1>
        <a:dk2>
          <a:srgbClr val="000000"/>
        </a:dk2>
        <a:lt2>
          <a:srgbClr val="CC3300"/>
        </a:lt2>
        <a:accent1>
          <a:srgbClr val="808000"/>
        </a:accent1>
        <a:accent2>
          <a:srgbClr val="FF9900"/>
        </a:accent2>
        <a:accent3>
          <a:srgbClr val="AAAAAA"/>
        </a:accent3>
        <a:accent4>
          <a:srgbClr val="DADADA"/>
        </a:accent4>
        <a:accent5>
          <a:srgbClr val="C0C0AA"/>
        </a:accent5>
        <a:accent6>
          <a:srgbClr val="E78A00"/>
        </a:accent6>
        <a:hlink>
          <a:srgbClr val="CC6600"/>
        </a:hlink>
        <a:folHlink>
          <a:srgbClr val="434B1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7_Studio 7">
        <a:dk1>
          <a:srgbClr val="766997"/>
        </a:dk1>
        <a:lt1>
          <a:srgbClr val="FFFFFF"/>
        </a:lt1>
        <a:dk2>
          <a:srgbClr val="530901"/>
        </a:dk2>
        <a:lt2>
          <a:srgbClr val="FFFFFF"/>
        </a:lt2>
        <a:accent1>
          <a:srgbClr val="FF3300"/>
        </a:accent1>
        <a:accent2>
          <a:srgbClr val="CC6600"/>
        </a:accent2>
        <a:accent3>
          <a:srgbClr val="B3AAAA"/>
        </a:accent3>
        <a:accent4>
          <a:srgbClr val="DADADA"/>
        </a:accent4>
        <a:accent5>
          <a:srgbClr val="FFADAA"/>
        </a:accent5>
        <a:accent6>
          <a:srgbClr val="B95C00"/>
        </a:accent6>
        <a:hlink>
          <a:srgbClr val="FF9900"/>
        </a:hlink>
        <a:folHlink>
          <a:srgbClr val="9933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7_Studio 8">
        <a:dk1>
          <a:srgbClr val="666699"/>
        </a:dk1>
        <a:lt1>
          <a:srgbClr val="FFFFFF"/>
        </a:lt1>
        <a:dk2>
          <a:srgbClr val="4C004C"/>
        </a:dk2>
        <a:lt2>
          <a:srgbClr val="FFFFFF"/>
        </a:lt2>
        <a:accent1>
          <a:srgbClr val="0099CC"/>
        </a:accent1>
        <a:accent2>
          <a:srgbClr val="993366"/>
        </a:accent2>
        <a:accent3>
          <a:srgbClr val="B2AAB2"/>
        </a:accent3>
        <a:accent4>
          <a:srgbClr val="DADADA"/>
        </a:accent4>
        <a:accent5>
          <a:srgbClr val="AACAE2"/>
        </a:accent5>
        <a:accent6>
          <a:srgbClr val="8A2D5C"/>
        </a:accent6>
        <a:hlink>
          <a:srgbClr val="99CC00"/>
        </a:hlink>
        <a:folHlink>
          <a:srgbClr val="0066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7_Studio 9">
        <a:dk1>
          <a:srgbClr val="565682"/>
        </a:dk1>
        <a:lt1>
          <a:srgbClr val="FFFFFF"/>
        </a:lt1>
        <a:dk2>
          <a:srgbClr val="1E1551"/>
        </a:dk2>
        <a:lt2>
          <a:srgbClr val="CCFFFF"/>
        </a:lt2>
        <a:accent1>
          <a:srgbClr val="33CCCC"/>
        </a:accent1>
        <a:accent2>
          <a:srgbClr val="009999"/>
        </a:accent2>
        <a:accent3>
          <a:srgbClr val="ABAAB3"/>
        </a:accent3>
        <a:accent4>
          <a:srgbClr val="DADADA"/>
        </a:accent4>
        <a:accent5>
          <a:srgbClr val="ADE2E2"/>
        </a:accent5>
        <a:accent6>
          <a:srgbClr val="008A8A"/>
        </a:accent6>
        <a:hlink>
          <a:srgbClr val="FF9900"/>
        </a:hlink>
        <a:folHlink>
          <a:srgbClr val="00598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7_Studio 10">
        <a:dk1>
          <a:srgbClr val="CCCC99"/>
        </a:dk1>
        <a:lt1>
          <a:srgbClr val="FFFFFF"/>
        </a:lt1>
        <a:dk2>
          <a:srgbClr val="2E5D5C"/>
        </a:dk2>
        <a:lt2>
          <a:srgbClr val="FFFFFF"/>
        </a:lt2>
        <a:accent1>
          <a:srgbClr val="0099CC"/>
        </a:accent1>
        <a:accent2>
          <a:srgbClr val="D6E0E0"/>
        </a:accent2>
        <a:accent3>
          <a:srgbClr val="ADB6B5"/>
        </a:accent3>
        <a:accent4>
          <a:srgbClr val="DADADA"/>
        </a:accent4>
        <a:accent5>
          <a:srgbClr val="AACAE2"/>
        </a:accent5>
        <a:accent6>
          <a:srgbClr val="C2CBCB"/>
        </a:accent6>
        <a:hlink>
          <a:srgbClr val="CCCC99"/>
        </a:hlink>
        <a:folHlink>
          <a:srgbClr val="428A8C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8_Studio">
  <a:themeElements>
    <a:clrScheme name="8_Studio 1">
      <a:dk1>
        <a:srgbClr val="000000"/>
      </a:dk1>
      <a:lt1>
        <a:srgbClr val="FFFFFF"/>
      </a:lt1>
      <a:dk2>
        <a:srgbClr val="336666"/>
      </a:dk2>
      <a:lt2>
        <a:srgbClr val="CCCC99"/>
      </a:lt2>
      <a:accent1>
        <a:srgbClr val="97CDCC"/>
      </a:accent1>
      <a:accent2>
        <a:srgbClr val="D6E0E0"/>
      </a:accent2>
      <a:accent3>
        <a:srgbClr val="FFFFFF"/>
      </a:accent3>
      <a:accent4>
        <a:srgbClr val="000000"/>
      </a:accent4>
      <a:accent5>
        <a:srgbClr val="C9E3E2"/>
      </a:accent5>
      <a:accent6>
        <a:srgbClr val="C2CBCB"/>
      </a:accent6>
      <a:hlink>
        <a:srgbClr val="99CC00"/>
      </a:hlink>
      <a:folHlink>
        <a:srgbClr val="336666"/>
      </a:folHlink>
    </a:clrScheme>
    <a:fontScheme name="8_Studio">
      <a:majorFont>
        <a:latin typeface="Arial Black"/>
        <a:ea typeface="宋体"/>
        <a:cs typeface="宋体"/>
      </a:majorFont>
      <a:minorFont>
        <a:latin typeface="Arial"/>
        <a:ea typeface="宋体"/>
        <a:cs typeface="宋体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sz="2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宋体" charset="0"/>
            <a:cs typeface="宋体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sz="2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宋体" charset="0"/>
            <a:cs typeface="宋体" charset="0"/>
          </a:defRPr>
        </a:defPPr>
      </a:lstStyle>
    </a:lnDef>
  </a:objectDefaults>
  <a:extraClrSchemeLst>
    <a:extraClrScheme>
      <a:clrScheme name="8_Studio 1">
        <a:dk1>
          <a:srgbClr val="000000"/>
        </a:dk1>
        <a:lt1>
          <a:srgbClr val="FFFFFF"/>
        </a:lt1>
        <a:dk2>
          <a:srgbClr val="336666"/>
        </a:dk2>
        <a:lt2>
          <a:srgbClr val="CCCC99"/>
        </a:lt2>
        <a:accent1>
          <a:srgbClr val="97CDCC"/>
        </a:accent1>
        <a:accent2>
          <a:srgbClr val="D6E0E0"/>
        </a:accent2>
        <a:accent3>
          <a:srgbClr val="FFFFFF"/>
        </a:accent3>
        <a:accent4>
          <a:srgbClr val="000000"/>
        </a:accent4>
        <a:accent5>
          <a:srgbClr val="C9E3E2"/>
        </a:accent5>
        <a:accent6>
          <a:srgbClr val="C2CBCB"/>
        </a:accent6>
        <a:hlink>
          <a:srgbClr val="99CC00"/>
        </a:hlink>
        <a:folHlink>
          <a:srgbClr val="3366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8_Studio 2">
        <a:dk1>
          <a:srgbClr val="000000"/>
        </a:dk1>
        <a:lt1>
          <a:srgbClr val="FFFFFF"/>
        </a:lt1>
        <a:dk2>
          <a:srgbClr val="3732A0"/>
        </a:dk2>
        <a:lt2>
          <a:srgbClr val="666699"/>
        </a:lt2>
        <a:accent1>
          <a:srgbClr val="CCCCFF"/>
        </a:accent1>
        <a:accent2>
          <a:srgbClr val="009999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008A8A"/>
        </a:accent6>
        <a:hlink>
          <a:srgbClr val="3366CC"/>
        </a:hlink>
        <a:folHlink>
          <a:srgbClr val="9094B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8_Studio 3">
        <a:dk1>
          <a:srgbClr val="000000"/>
        </a:dk1>
        <a:lt1>
          <a:srgbClr val="FFFFFF"/>
        </a:lt1>
        <a:dk2>
          <a:srgbClr val="CD0505"/>
        </a:dk2>
        <a:lt2>
          <a:srgbClr val="5F5F5F"/>
        </a:lt2>
        <a:accent1>
          <a:srgbClr val="D2D5DE"/>
        </a:accent1>
        <a:accent2>
          <a:srgbClr val="D55757"/>
        </a:accent2>
        <a:accent3>
          <a:srgbClr val="FFFFFF"/>
        </a:accent3>
        <a:accent4>
          <a:srgbClr val="000000"/>
        </a:accent4>
        <a:accent5>
          <a:srgbClr val="E5E7EC"/>
        </a:accent5>
        <a:accent6>
          <a:srgbClr val="C14E4E"/>
        </a:accent6>
        <a:hlink>
          <a:srgbClr val="F42D1E"/>
        </a:hlink>
        <a:folHlink>
          <a:srgbClr val="7C849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8_Studio 4">
        <a:dk1>
          <a:srgbClr val="000000"/>
        </a:dk1>
        <a:lt1>
          <a:srgbClr val="FFFFFF"/>
        </a:lt1>
        <a:dk2>
          <a:srgbClr val="551A07"/>
        </a:dk2>
        <a:lt2>
          <a:srgbClr val="CC3300"/>
        </a:lt2>
        <a:accent1>
          <a:srgbClr val="F4B400"/>
        </a:accent1>
        <a:accent2>
          <a:srgbClr val="993300"/>
        </a:accent2>
        <a:accent3>
          <a:srgbClr val="FFFFFF"/>
        </a:accent3>
        <a:accent4>
          <a:srgbClr val="000000"/>
        </a:accent4>
        <a:accent5>
          <a:srgbClr val="F8D6AA"/>
        </a:accent5>
        <a:accent6>
          <a:srgbClr val="8A2D00"/>
        </a:accent6>
        <a:hlink>
          <a:srgbClr val="FF33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8_Studio 5">
        <a:dk1>
          <a:srgbClr val="000000"/>
        </a:dk1>
        <a:lt1>
          <a:srgbClr val="FFFFFF"/>
        </a:lt1>
        <a:dk2>
          <a:srgbClr val="FF0000"/>
        </a:dk2>
        <a:lt2>
          <a:srgbClr val="FFCC00"/>
        </a:lt2>
        <a:accent1>
          <a:srgbClr val="66CCFF"/>
        </a:accent1>
        <a:accent2>
          <a:srgbClr val="009900"/>
        </a:accent2>
        <a:accent3>
          <a:srgbClr val="FFFFFF"/>
        </a:accent3>
        <a:accent4>
          <a:srgbClr val="000000"/>
        </a:accent4>
        <a:accent5>
          <a:srgbClr val="B8E2FF"/>
        </a:accent5>
        <a:accent6>
          <a:srgbClr val="008A00"/>
        </a:accent6>
        <a:hlink>
          <a:srgbClr val="FF3300"/>
        </a:hlink>
        <a:folHlink>
          <a:srgbClr val="6600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8_Studio 6">
        <a:dk1>
          <a:srgbClr val="666633"/>
        </a:dk1>
        <a:lt1>
          <a:srgbClr val="FFFFFF"/>
        </a:lt1>
        <a:dk2>
          <a:srgbClr val="000000"/>
        </a:dk2>
        <a:lt2>
          <a:srgbClr val="CC3300"/>
        </a:lt2>
        <a:accent1>
          <a:srgbClr val="808000"/>
        </a:accent1>
        <a:accent2>
          <a:srgbClr val="FF9900"/>
        </a:accent2>
        <a:accent3>
          <a:srgbClr val="AAAAAA"/>
        </a:accent3>
        <a:accent4>
          <a:srgbClr val="DADADA"/>
        </a:accent4>
        <a:accent5>
          <a:srgbClr val="C0C0AA"/>
        </a:accent5>
        <a:accent6>
          <a:srgbClr val="E78A00"/>
        </a:accent6>
        <a:hlink>
          <a:srgbClr val="CC6600"/>
        </a:hlink>
        <a:folHlink>
          <a:srgbClr val="434B1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8_Studio 7">
        <a:dk1>
          <a:srgbClr val="766997"/>
        </a:dk1>
        <a:lt1>
          <a:srgbClr val="FFFFFF"/>
        </a:lt1>
        <a:dk2>
          <a:srgbClr val="530901"/>
        </a:dk2>
        <a:lt2>
          <a:srgbClr val="FFFFFF"/>
        </a:lt2>
        <a:accent1>
          <a:srgbClr val="FF3300"/>
        </a:accent1>
        <a:accent2>
          <a:srgbClr val="CC6600"/>
        </a:accent2>
        <a:accent3>
          <a:srgbClr val="B3AAAA"/>
        </a:accent3>
        <a:accent4>
          <a:srgbClr val="DADADA"/>
        </a:accent4>
        <a:accent5>
          <a:srgbClr val="FFADAA"/>
        </a:accent5>
        <a:accent6>
          <a:srgbClr val="B95C00"/>
        </a:accent6>
        <a:hlink>
          <a:srgbClr val="FF9900"/>
        </a:hlink>
        <a:folHlink>
          <a:srgbClr val="9933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8_Studio 8">
        <a:dk1>
          <a:srgbClr val="666699"/>
        </a:dk1>
        <a:lt1>
          <a:srgbClr val="FFFFFF"/>
        </a:lt1>
        <a:dk2>
          <a:srgbClr val="4C004C"/>
        </a:dk2>
        <a:lt2>
          <a:srgbClr val="FFFFFF"/>
        </a:lt2>
        <a:accent1>
          <a:srgbClr val="0099CC"/>
        </a:accent1>
        <a:accent2>
          <a:srgbClr val="993366"/>
        </a:accent2>
        <a:accent3>
          <a:srgbClr val="B2AAB2"/>
        </a:accent3>
        <a:accent4>
          <a:srgbClr val="DADADA"/>
        </a:accent4>
        <a:accent5>
          <a:srgbClr val="AACAE2"/>
        </a:accent5>
        <a:accent6>
          <a:srgbClr val="8A2D5C"/>
        </a:accent6>
        <a:hlink>
          <a:srgbClr val="99CC00"/>
        </a:hlink>
        <a:folHlink>
          <a:srgbClr val="0066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8_Studio 9">
        <a:dk1>
          <a:srgbClr val="565682"/>
        </a:dk1>
        <a:lt1>
          <a:srgbClr val="FFFFFF"/>
        </a:lt1>
        <a:dk2>
          <a:srgbClr val="1E1551"/>
        </a:dk2>
        <a:lt2>
          <a:srgbClr val="CCFFFF"/>
        </a:lt2>
        <a:accent1>
          <a:srgbClr val="33CCCC"/>
        </a:accent1>
        <a:accent2>
          <a:srgbClr val="009999"/>
        </a:accent2>
        <a:accent3>
          <a:srgbClr val="ABAAB3"/>
        </a:accent3>
        <a:accent4>
          <a:srgbClr val="DADADA"/>
        </a:accent4>
        <a:accent5>
          <a:srgbClr val="ADE2E2"/>
        </a:accent5>
        <a:accent6>
          <a:srgbClr val="008A8A"/>
        </a:accent6>
        <a:hlink>
          <a:srgbClr val="FF9900"/>
        </a:hlink>
        <a:folHlink>
          <a:srgbClr val="00598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8_Studio 10">
        <a:dk1>
          <a:srgbClr val="CCCC99"/>
        </a:dk1>
        <a:lt1>
          <a:srgbClr val="FFFFFF"/>
        </a:lt1>
        <a:dk2>
          <a:srgbClr val="2E5D5C"/>
        </a:dk2>
        <a:lt2>
          <a:srgbClr val="FFFFFF"/>
        </a:lt2>
        <a:accent1>
          <a:srgbClr val="0099CC"/>
        </a:accent1>
        <a:accent2>
          <a:srgbClr val="D6E0E0"/>
        </a:accent2>
        <a:accent3>
          <a:srgbClr val="ADB6B5"/>
        </a:accent3>
        <a:accent4>
          <a:srgbClr val="DADADA"/>
        </a:accent4>
        <a:accent5>
          <a:srgbClr val="AACAE2"/>
        </a:accent5>
        <a:accent6>
          <a:srgbClr val="C2CBCB"/>
        </a:accent6>
        <a:hlink>
          <a:srgbClr val="CCCC99"/>
        </a:hlink>
        <a:folHlink>
          <a:srgbClr val="428A8C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9.xml><?xml version="1.0" encoding="utf-8"?>
<a:theme xmlns:a="http://schemas.openxmlformats.org/drawingml/2006/main" name="9_Studio">
  <a:themeElements>
    <a:clrScheme name="9_Studio 1">
      <a:dk1>
        <a:srgbClr val="000000"/>
      </a:dk1>
      <a:lt1>
        <a:srgbClr val="FFFFFF"/>
      </a:lt1>
      <a:dk2>
        <a:srgbClr val="336666"/>
      </a:dk2>
      <a:lt2>
        <a:srgbClr val="CCCC99"/>
      </a:lt2>
      <a:accent1>
        <a:srgbClr val="97CDCC"/>
      </a:accent1>
      <a:accent2>
        <a:srgbClr val="D6E0E0"/>
      </a:accent2>
      <a:accent3>
        <a:srgbClr val="FFFFFF"/>
      </a:accent3>
      <a:accent4>
        <a:srgbClr val="000000"/>
      </a:accent4>
      <a:accent5>
        <a:srgbClr val="C9E3E2"/>
      </a:accent5>
      <a:accent6>
        <a:srgbClr val="C2CBCB"/>
      </a:accent6>
      <a:hlink>
        <a:srgbClr val="99CC00"/>
      </a:hlink>
      <a:folHlink>
        <a:srgbClr val="336666"/>
      </a:folHlink>
    </a:clrScheme>
    <a:fontScheme name="9_Studio">
      <a:majorFont>
        <a:latin typeface="Arial Black"/>
        <a:ea typeface="宋体"/>
        <a:cs typeface="宋体"/>
      </a:majorFont>
      <a:minorFont>
        <a:latin typeface="Arial"/>
        <a:ea typeface="宋体"/>
        <a:cs typeface="宋体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sz="2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宋体" charset="0"/>
            <a:cs typeface="宋体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sz="2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宋体" charset="0"/>
            <a:cs typeface="宋体" charset="0"/>
          </a:defRPr>
        </a:defPPr>
      </a:lstStyle>
    </a:lnDef>
  </a:objectDefaults>
  <a:extraClrSchemeLst>
    <a:extraClrScheme>
      <a:clrScheme name="9_Studio 1">
        <a:dk1>
          <a:srgbClr val="000000"/>
        </a:dk1>
        <a:lt1>
          <a:srgbClr val="FFFFFF"/>
        </a:lt1>
        <a:dk2>
          <a:srgbClr val="336666"/>
        </a:dk2>
        <a:lt2>
          <a:srgbClr val="CCCC99"/>
        </a:lt2>
        <a:accent1>
          <a:srgbClr val="97CDCC"/>
        </a:accent1>
        <a:accent2>
          <a:srgbClr val="D6E0E0"/>
        </a:accent2>
        <a:accent3>
          <a:srgbClr val="FFFFFF"/>
        </a:accent3>
        <a:accent4>
          <a:srgbClr val="000000"/>
        </a:accent4>
        <a:accent5>
          <a:srgbClr val="C9E3E2"/>
        </a:accent5>
        <a:accent6>
          <a:srgbClr val="C2CBCB"/>
        </a:accent6>
        <a:hlink>
          <a:srgbClr val="99CC00"/>
        </a:hlink>
        <a:folHlink>
          <a:srgbClr val="3366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9_Studio 2">
        <a:dk1>
          <a:srgbClr val="000000"/>
        </a:dk1>
        <a:lt1>
          <a:srgbClr val="FFFFFF"/>
        </a:lt1>
        <a:dk2>
          <a:srgbClr val="3732A0"/>
        </a:dk2>
        <a:lt2>
          <a:srgbClr val="666699"/>
        </a:lt2>
        <a:accent1>
          <a:srgbClr val="CCCCFF"/>
        </a:accent1>
        <a:accent2>
          <a:srgbClr val="009999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008A8A"/>
        </a:accent6>
        <a:hlink>
          <a:srgbClr val="3366CC"/>
        </a:hlink>
        <a:folHlink>
          <a:srgbClr val="9094B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9_Studio 3">
        <a:dk1>
          <a:srgbClr val="000000"/>
        </a:dk1>
        <a:lt1>
          <a:srgbClr val="FFFFFF"/>
        </a:lt1>
        <a:dk2>
          <a:srgbClr val="CD0505"/>
        </a:dk2>
        <a:lt2>
          <a:srgbClr val="5F5F5F"/>
        </a:lt2>
        <a:accent1>
          <a:srgbClr val="D2D5DE"/>
        </a:accent1>
        <a:accent2>
          <a:srgbClr val="D55757"/>
        </a:accent2>
        <a:accent3>
          <a:srgbClr val="FFFFFF"/>
        </a:accent3>
        <a:accent4>
          <a:srgbClr val="000000"/>
        </a:accent4>
        <a:accent5>
          <a:srgbClr val="E5E7EC"/>
        </a:accent5>
        <a:accent6>
          <a:srgbClr val="C14E4E"/>
        </a:accent6>
        <a:hlink>
          <a:srgbClr val="F42D1E"/>
        </a:hlink>
        <a:folHlink>
          <a:srgbClr val="7C849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9_Studio 4">
        <a:dk1>
          <a:srgbClr val="000000"/>
        </a:dk1>
        <a:lt1>
          <a:srgbClr val="FFFFFF"/>
        </a:lt1>
        <a:dk2>
          <a:srgbClr val="551A07"/>
        </a:dk2>
        <a:lt2>
          <a:srgbClr val="CC3300"/>
        </a:lt2>
        <a:accent1>
          <a:srgbClr val="F4B400"/>
        </a:accent1>
        <a:accent2>
          <a:srgbClr val="993300"/>
        </a:accent2>
        <a:accent3>
          <a:srgbClr val="FFFFFF"/>
        </a:accent3>
        <a:accent4>
          <a:srgbClr val="000000"/>
        </a:accent4>
        <a:accent5>
          <a:srgbClr val="F8D6AA"/>
        </a:accent5>
        <a:accent6>
          <a:srgbClr val="8A2D00"/>
        </a:accent6>
        <a:hlink>
          <a:srgbClr val="FF33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9_Studio 5">
        <a:dk1>
          <a:srgbClr val="000000"/>
        </a:dk1>
        <a:lt1>
          <a:srgbClr val="FFFFFF"/>
        </a:lt1>
        <a:dk2>
          <a:srgbClr val="FF0000"/>
        </a:dk2>
        <a:lt2>
          <a:srgbClr val="FFCC00"/>
        </a:lt2>
        <a:accent1>
          <a:srgbClr val="66CCFF"/>
        </a:accent1>
        <a:accent2>
          <a:srgbClr val="009900"/>
        </a:accent2>
        <a:accent3>
          <a:srgbClr val="FFFFFF"/>
        </a:accent3>
        <a:accent4>
          <a:srgbClr val="000000"/>
        </a:accent4>
        <a:accent5>
          <a:srgbClr val="B8E2FF"/>
        </a:accent5>
        <a:accent6>
          <a:srgbClr val="008A00"/>
        </a:accent6>
        <a:hlink>
          <a:srgbClr val="FF3300"/>
        </a:hlink>
        <a:folHlink>
          <a:srgbClr val="6600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9_Studio 6">
        <a:dk1>
          <a:srgbClr val="666633"/>
        </a:dk1>
        <a:lt1>
          <a:srgbClr val="FFFFFF"/>
        </a:lt1>
        <a:dk2>
          <a:srgbClr val="000000"/>
        </a:dk2>
        <a:lt2>
          <a:srgbClr val="CC3300"/>
        </a:lt2>
        <a:accent1>
          <a:srgbClr val="808000"/>
        </a:accent1>
        <a:accent2>
          <a:srgbClr val="FF9900"/>
        </a:accent2>
        <a:accent3>
          <a:srgbClr val="AAAAAA"/>
        </a:accent3>
        <a:accent4>
          <a:srgbClr val="DADADA"/>
        </a:accent4>
        <a:accent5>
          <a:srgbClr val="C0C0AA"/>
        </a:accent5>
        <a:accent6>
          <a:srgbClr val="E78A00"/>
        </a:accent6>
        <a:hlink>
          <a:srgbClr val="CC6600"/>
        </a:hlink>
        <a:folHlink>
          <a:srgbClr val="434B1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9_Studio 7">
        <a:dk1>
          <a:srgbClr val="766997"/>
        </a:dk1>
        <a:lt1>
          <a:srgbClr val="FFFFFF"/>
        </a:lt1>
        <a:dk2>
          <a:srgbClr val="530901"/>
        </a:dk2>
        <a:lt2>
          <a:srgbClr val="FFFFFF"/>
        </a:lt2>
        <a:accent1>
          <a:srgbClr val="FF3300"/>
        </a:accent1>
        <a:accent2>
          <a:srgbClr val="CC6600"/>
        </a:accent2>
        <a:accent3>
          <a:srgbClr val="B3AAAA"/>
        </a:accent3>
        <a:accent4>
          <a:srgbClr val="DADADA"/>
        </a:accent4>
        <a:accent5>
          <a:srgbClr val="FFADAA"/>
        </a:accent5>
        <a:accent6>
          <a:srgbClr val="B95C00"/>
        </a:accent6>
        <a:hlink>
          <a:srgbClr val="FF9900"/>
        </a:hlink>
        <a:folHlink>
          <a:srgbClr val="9933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9_Studio 8">
        <a:dk1>
          <a:srgbClr val="666699"/>
        </a:dk1>
        <a:lt1>
          <a:srgbClr val="FFFFFF"/>
        </a:lt1>
        <a:dk2>
          <a:srgbClr val="4C004C"/>
        </a:dk2>
        <a:lt2>
          <a:srgbClr val="FFFFFF"/>
        </a:lt2>
        <a:accent1>
          <a:srgbClr val="0099CC"/>
        </a:accent1>
        <a:accent2>
          <a:srgbClr val="993366"/>
        </a:accent2>
        <a:accent3>
          <a:srgbClr val="B2AAB2"/>
        </a:accent3>
        <a:accent4>
          <a:srgbClr val="DADADA"/>
        </a:accent4>
        <a:accent5>
          <a:srgbClr val="AACAE2"/>
        </a:accent5>
        <a:accent6>
          <a:srgbClr val="8A2D5C"/>
        </a:accent6>
        <a:hlink>
          <a:srgbClr val="99CC00"/>
        </a:hlink>
        <a:folHlink>
          <a:srgbClr val="0066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9_Studio 9">
        <a:dk1>
          <a:srgbClr val="565682"/>
        </a:dk1>
        <a:lt1>
          <a:srgbClr val="FFFFFF"/>
        </a:lt1>
        <a:dk2>
          <a:srgbClr val="1E1551"/>
        </a:dk2>
        <a:lt2>
          <a:srgbClr val="CCFFFF"/>
        </a:lt2>
        <a:accent1>
          <a:srgbClr val="33CCCC"/>
        </a:accent1>
        <a:accent2>
          <a:srgbClr val="009999"/>
        </a:accent2>
        <a:accent3>
          <a:srgbClr val="ABAAB3"/>
        </a:accent3>
        <a:accent4>
          <a:srgbClr val="DADADA"/>
        </a:accent4>
        <a:accent5>
          <a:srgbClr val="ADE2E2"/>
        </a:accent5>
        <a:accent6>
          <a:srgbClr val="008A8A"/>
        </a:accent6>
        <a:hlink>
          <a:srgbClr val="FF9900"/>
        </a:hlink>
        <a:folHlink>
          <a:srgbClr val="00598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9_Studio 10">
        <a:dk1>
          <a:srgbClr val="CCCC99"/>
        </a:dk1>
        <a:lt1>
          <a:srgbClr val="FFFFFF"/>
        </a:lt1>
        <a:dk2>
          <a:srgbClr val="2E5D5C"/>
        </a:dk2>
        <a:lt2>
          <a:srgbClr val="FFFFFF"/>
        </a:lt2>
        <a:accent1>
          <a:srgbClr val="0099CC"/>
        </a:accent1>
        <a:accent2>
          <a:srgbClr val="D6E0E0"/>
        </a:accent2>
        <a:accent3>
          <a:srgbClr val="ADB6B5"/>
        </a:accent3>
        <a:accent4>
          <a:srgbClr val="DADADA"/>
        </a:accent4>
        <a:accent5>
          <a:srgbClr val="AACAE2"/>
        </a:accent5>
        <a:accent6>
          <a:srgbClr val="C2CBCB"/>
        </a:accent6>
        <a:hlink>
          <a:srgbClr val="CCCC99"/>
        </a:hlink>
        <a:folHlink>
          <a:srgbClr val="428A8C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157259000</TotalTime>
  <Pages>0</Pages>
  <Words>1782</Words>
  <Characters>0</Characters>
  <Application>Microsoft Macintosh PowerPoint</Application>
  <DocSecurity>0</DocSecurity>
  <PresentationFormat>全屏显示(4:3)</PresentationFormat>
  <Lines>0</Lines>
  <Paragraphs>272</Paragraphs>
  <Slides>47</Slides>
  <Notes>5</Notes>
  <HiddenSlides>0</HiddenSlides>
  <MMClips>0</MMClips>
  <ScaleCrop>false</ScaleCrop>
  <HeadingPairs>
    <vt:vector size="4" baseType="variant">
      <vt:variant>
        <vt:lpstr>主题</vt:lpstr>
      </vt:variant>
      <vt:variant>
        <vt:i4>24</vt:i4>
      </vt:variant>
      <vt:variant>
        <vt:lpstr>幻灯片标题</vt:lpstr>
      </vt:variant>
      <vt:variant>
        <vt:i4>47</vt:i4>
      </vt:variant>
    </vt:vector>
  </HeadingPairs>
  <TitlesOfParts>
    <vt:vector size="71" baseType="lpstr">
      <vt:lpstr>2_Studio</vt:lpstr>
      <vt:lpstr>1_Studio</vt:lpstr>
      <vt:lpstr>3_Studio</vt:lpstr>
      <vt:lpstr>4_Studio</vt:lpstr>
      <vt:lpstr>5_Studio</vt:lpstr>
      <vt:lpstr>6_Studio</vt:lpstr>
      <vt:lpstr>7_Studio</vt:lpstr>
      <vt:lpstr>8_Studio</vt:lpstr>
      <vt:lpstr>9_Studio</vt:lpstr>
      <vt:lpstr>10_Studio</vt:lpstr>
      <vt:lpstr>11_Studio</vt:lpstr>
      <vt:lpstr>12_Studio</vt:lpstr>
      <vt:lpstr>13_Studio</vt:lpstr>
      <vt:lpstr>14_Studio</vt:lpstr>
      <vt:lpstr>15_Studio</vt:lpstr>
      <vt:lpstr>16_Studio</vt:lpstr>
      <vt:lpstr>17_Studio</vt:lpstr>
      <vt:lpstr>18_Studio</vt:lpstr>
      <vt:lpstr>19_Studio</vt:lpstr>
      <vt:lpstr>20_Studio</vt:lpstr>
      <vt:lpstr>21_Studio</vt:lpstr>
      <vt:lpstr>22_Studio</vt:lpstr>
      <vt:lpstr>23_Studio</vt:lpstr>
      <vt:lpstr>24_Studio</vt:lpstr>
      <vt:lpstr>Mac OS X</vt:lpstr>
      <vt:lpstr>系统简介</vt:lpstr>
      <vt:lpstr>版本</vt:lpstr>
      <vt:lpstr>Dock</vt:lpstr>
      <vt:lpstr>Dock的设置-方式1</vt:lpstr>
      <vt:lpstr>Dock的设置-方式2</vt:lpstr>
      <vt:lpstr>退出应用程序</vt:lpstr>
      <vt:lpstr>菜单栏1</vt:lpstr>
      <vt:lpstr>菜单栏2</vt:lpstr>
      <vt:lpstr>菜单栏3</vt:lpstr>
      <vt:lpstr>菜单栏4-强制退出</vt:lpstr>
      <vt:lpstr>菜单栏5-Spotlight</vt:lpstr>
      <vt:lpstr>Finder</vt:lpstr>
      <vt:lpstr>Finder窗口显示样式设置</vt:lpstr>
      <vt:lpstr>Finder的其他详细设置</vt:lpstr>
      <vt:lpstr>添加软件图标到Dock中</vt:lpstr>
      <vt:lpstr>删除Dock上的软件图标</vt:lpstr>
      <vt:lpstr>Safari</vt:lpstr>
      <vt:lpstr>Safari添加书签</vt:lpstr>
      <vt:lpstr>活动监视器</vt:lpstr>
      <vt:lpstr>终端</vt:lpstr>
      <vt:lpstr>废纸篓</vt:lpstr>
      <vt:lpstr>偏好设置</vt:lpstr>
      <vt:lpstr>常用快捷键</vt:lpstr>
      <vt:lpstr>Mac键盘</vt:lpstr>
      <vt:lpstr>窗口的常用操作1</vt:lpstr>
      <vt:lpstr>窗口的常用操作2</vt:lpstr>
      <vt:lpstr>文件操作1-文件预览</vt:lpstr>
      <vt:lpstr>文件操作2-重命名</vt:lpstr>
      <vt:lpstr>文件操作3-新建文件夹</vt:lpstr>
      <vt:lpstr>文件操作4-新建文件</vt:lpstr>
      <vt:lpstr>文件操作5-贴上彩色标签</vt:lpstr>
      <vt:lpstr>文件操作6-其他文件操作</vt:lpstr>
      <vt:lpstr>软件操作1-下载软件</vt:lpstr>
      <vt:lpstr>软件操作2-安装软件1</vt:lpstr>
      <vt:lpstr>软件操作2-安装软件2</vt:lpstr>
      <vt:lpstr>软件操作2-安装软件3</vt:lpstr>
      <vt:lpstr>软件操作3-卸载软件</vt:lpstr>
      <vt:lpstr>软件操作4-听歌、看视频</vt:lpstr>
      <vt:lpstr>移动硬盘\U盘的使用注意1</vt:lpstr>
      <vt:lpstr>移动硬盘\U盘的使用注意2</vt:lpstr>
      <vt:lpstr>移动硬盘\U盘的使用注意3</vt:lpstr>
      <vt:lpstr>文件共享</vt:lpstr>
      <vt:lpstr>Mac的文件系统</vt:lpstr>
      <vt:lpstr>常见Unix指令</vt:lpstr>
      <vt:lpstr>Unix指令中的特殊路径</vt:lpstr>
      <vt:lpstr>课后习题</vt:lpstr>
    </vt:vector>
  </TitlesOfParts>
  <Manager/>
  <Company/>
  <LinksUpToDate>false</LinksUpToDate>
  <CharactersWithSpaces>0</CharactersWithSpaces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 OS X婵炲濮撮鍥╁垝?</dc:title>
  <dc:subject/>
  <dc:creator>Tian</dc:creator>
  <cp:keywords/>
  <dc:description/>
  <cp:lastModifiedBy>Ming Jie Li</cp:lastModifiedBy>
  <cp:revision>726</cp:revision>
  <cp:lastPrinted>1899-12-30T00:00:00Z</cp:lastPrinted>
  <dcterms:created xsi:type="dcterms:W3CDTF">2011-09-13T11:12:52Z</dcterms:created>
  <dcterms:modified xsi:type="dcterms:W3CDTF">2013-07-22T15:23:09Z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2052-8.1.0.3526</vt:lpwstr>
  </property>
</Properties>
</file>